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56" r:id="rId1"/>
  </p:sldMasterIdLst>
  <p:notesMasterIdLst>
    <p:notesMasterId r:id="rId7"/>
  </p:notesMasterIdLst>
  <p:handoutMasterIdLst>
    <p:handoutMasterId r:id="rId8"/>
  </p:handoutMasterIdLst>
  <p:sldIdLst>
    <p:sldId id="530" r:id="rId2"/>
    <p:sldId id="531" r:id="rId3"/>
    <p:sldId id="532" r:id="rId4"/>
    <p:sldId id="533" r:id="rId5"/>
    <p:sldId id="459" r:id="rId6"/>
  </p:sldIdLst>
  <p:sldSz cx="9144000" cy="6858000" type="screen4x3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A8"/>
    <a:srgbClr val="003399"/>
    <a:srgbClr val="0146A3"/>
    <a:srgbClr val="053997"/>
    <a:srgbClr val="FFFFFF"/>
    <a:srgbClr val="00349C"/>
    <a:srgbClr val="014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89518" autoAdjust="0"/>
  </p:normalViewPr>
  <p:slideViewPr>
    <p:cSldViewPr>
      <p:cViewPr varScale="1">
        <p:scale>
          <a:sx n="66" d="100"/>
          <a:sy n="66" d="100"/>
        </p:scale>
        <p:origin x="966" y="72"/>
      </p:cViewPr>
      <p:guideLst>
        <p:guide orient="horz" pos="2160"/>
        <p:guide pos="480"/>
      </p:guideLst>
    </p:cSldViewPr>
  </p:slideViewPr>
  <p:outlineViewPr>
    <p:cViewPr>
      <p:scale>
        <a:sx n="33" d="100"/>
        <a:sy n="33" d="100"/>
      </p:scale>
      <p:origin x="0" y="18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684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7" rIns="95568" bIns="47787" numCol="1" anchor="t" anchorCtr="0" compatLnSpc="1">
            <a:prstTxWarp prst="textNoShape">
              <a:avLst/>
            </a:prstTxWarp>
          </a:bodyPr>
          <a:lstStyle>
            <a:lvl1pPr defTabSz="955643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7" rIns="95568" bIns="47787" numCol="1" anchor="t" anchorCtr="0" compatLnSpc="1">
            <a:prstTxWarp prst="textNoShape">
              <a:avLst/>
            </a:prstTxWarp>
          </a:bodyPr>
          <a:lstStyle>
            <a:lvl1pPr algn="r" defTabSz="955643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7" rIns="95568" bIns="47787" numCol="1" anchor="b" anchorCtr="0" compatLnSpc="1">
            <a:prstTxWarp prst="textNoShape">
              <a:avLst/>
            </a:prstTxWarp>
          </a:bodyPr>
          <a:lstStyle>
            <a:lvl1pPr defTabSz="955643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7" rIns="95568" bIns="47787" numCol="1" anchor="b" anchorCtr="0" compatLnSpc="1">
            <a:prstTxWarp prst="textNoShape">
              <a:avLst/>
            </a:prstTxWarp>
          </a:bodyPr>
          <a:lstStyle>
            <a:lvl1pPr algn="r" defTabSz="955643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fld id="{7037BD02-3706-42F7-8D59-118D37D654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441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4" tIns="47976" rIns="95954" bIns="47976" numCol="1" anchor="t" anchorCtr="0" compatLnSpc="1">
            <a:prstTxWarp prst="textNoShape">
              <a:avLst/>
            </a:prstTxWarp>
          </a:bodyPr>
          <a:lstStyle>
            <a:lvl1pPr defTabSz="958819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13427" y="2"/>
            <a:ext cx="4441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4" tIns="47976" rIns="95954" bIns="47976" numCol="1" anchor="t" anchorCtr="0" compatLnSpc="1">
            <a:prstTxWarp prst="textNoShape">
              <a:avLst/>
            </a:prstTxWarp>
          </a:bodyPr>
          <a:lstStyle>
            <a:lvl1pPr algn="r" defTabSz="958819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0100" y="552450"/>
            <a:ext cx="3575050" cy="2681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73188" y="3390899"/>
            <a:ext cx="750728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4" tIns="47976" rIns="95954" bIns="47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05602"/>
            <a:ext cx="4441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4" tIns="47976" rIns="95954" bIns="47976" numCol="1" anchor="b" anchorCtr="0" compatLnSpc="1">
            <a:prstTxWarp prst="textNoShape">
              <a:avLst/>
            </a:prstTxWarp>
          </a:bodyPr>
          <a:lstStyle>
            <a:lvl1pPr defTabSz="958819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13427" y="6705602"/>
            <a:ext cx="4441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4" tIns="47976" rIns="95954" bIns="47976" numCol="1" anchor="b" anchorCtr="0" compatLnSpc="1">
            <a:prstTxWarp prst="textNoShape">
              <a:avLst/>
            </a:prstTxWarp>
          </a:bodyPr>
          <a:lstStyle>
            <a:lvl1pPr algn="r" defTabSz="958819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fld id="{1E6B5E2B-5E51-4411-90B0-B9A1B0A8D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48275" y="1"/>
            <a:ext cx="5401853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86510" y="2095720"/>
            <a:ext cx="5000069" cy="476179"/>
          </a:xfrm>
        </p:spPr>
        <p:txBody>
          <a:bodyPr wrap="none" bIns="0" anchor="b" anchorCtr="0"/>
          <a:lstStyle>
            <a:lvl1pPr>
              <a:lnSpc>
                <a:spcPts val="2381"/>
              </a:lnSpc>
              <a:defRPr sz="238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86510" y="2571782"/>
            <a:ext cx="5000069" cy="2476130"/>
          </a:xfrm>
        </p:spPr>
        <p:txBody>
          <a:bodyPr tIns="0" bIns="0"/>
          <a:lstStyle>
            <a:lvl1pPr marL="0" indent="0" algn="l">
              <a:lnSpc>
                <a:spcPts val="3572"/>
              </a:lnSpc>
              <a:spcBef>
                <a:spcPts val="0"/>
              </a:spcBef>
              <a:spcAft>
                <a:spcPts val="0"/>
              </a:spcAft>
              <a:buNone/>
              <a:defRPr sz="3175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432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2" y="1618960"/>
            <a:ext cx="4143621" cy="4382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04.07.2018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1" y="1618960"/>
            <a:ext cx="4143621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3" y="4000151"/>
            <a:ext cx="4132449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04.07.2018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6511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" y="1618959"/>
            <a:ext cx="8571547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0" y="5524472"/>
            <a:ext cx="8571547" cy="476179"/>
          </a:xfrm>
        </p:spPr>
        <p:txBody>
          <a:bodyPr anchor="ctr" anchorCtr="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8"/>
            <a:ext cx="5857224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74" y="1618958"/>
            <a:ext cx="2429565" cy="4380845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7"/>
            <a:ext cx="1857069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75" y="1618958"/>
            <a:ext cx="6430065" cy="4380845"/>
          </a:xfrm>
        </p:spPr>
        <p:txBody>
          <a:bodyPr numCol="2" spcCol="21600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1" y="4000151"/>
            <a:ext cx="1858409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04.07.2018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04.07.2018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0" y="1238893"/>
            <a:ext cx="9144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3011" algn="l"/>
              </a:tabLst>
              <a:defRPr sz="2778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85875" y="4382317"/>
            <a:ext cx="4143621" cy="1618958"/>
          </a:xfrm>
        </p:spPr>
        <p:txBody>
          <a:bodyPr/>
          <a:lstStyle>
            <a:lvl1pPr marL="0" indent="0">
              <a:buNone/>
              <a:defRPr sz="1389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85874" y="0"/>
            <a:ext cx="7858125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endParaRPr lang="de-DE" sz="2183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69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4" y="1618959"/>
            <a:ext cx="2143815" cy="438231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618959"/>
            <a:ext cx="6142942" cy="438084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5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" y="1619806"/>
            <a:ext cx="8571547" cy="43808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86589" y="2095593"/>
            <a:ext cx="6428660" cy="476179"/>
          </a:xfrm>
        </p:spPr>
        <p:txBody>
          <a:bodyPr wrap="none" bIns="0" anchor="b" anchorCtr="0"/>
          <a:lstStyle>
            <a:lvl1pPr marL="0" indent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  <a:buNone/>
              <a:defRPr sz="2778" cap="all" baseline="0">
                <a:solidFill>
                  <a:schemeClr val="accent1"/>
                </a:solidFill>
                <a:latin typeface="+mj-lt"/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86589" y="2572036"/>
            <a:ext cx="6428660" cy="2285658"/>
          </a:xfrm>
        </p:spPr>
        <p:txBody>
          <a:bodyPr anchor="t"/>
          <a:lstStyle>
            <a:lvl1pPr algn="l">
              <a:lnSpc>
                <a:spcPts val="4365"/>
              </a:lnSpc>
              <a:defRPr sz="3968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04.07.2018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618335"/>
            <a:ext cx="4142914" cy="4382316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619806"/>
            <a:ext cx="4142914" cy="438084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6" y="381116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619382"/>
            <a:ext cx="4142914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04" y="2380665"/>
            <a:ext cx="4143621" cy="361998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628" y="1619382"/>
            <a:ext cx="4143622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35" y="2381692"/>
            <a:ext cx="4142914" cy="3618959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04.07.2018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8335"/>
            <a:ext cx="1857168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Font typeface="Arial" panose="020B0604020202020204" pitchFamily="34" charset="0"/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618335"/>
            <a:ext cx="6429374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5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9319"/>
            <a:ext cx="8571547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2" y="3142879"/>
            <a:ext cx="8571547" cy="2857771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0" y="1619319"/>
            <a:ext cx="8571547" cy="2857073"/>
          </a:xfrm>
        </p:spPr>
        <p:txBody>
          <a:bodyPr/>
          <a:lstStyle>
            <a:lvl1pPr marL="0" indent="0"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0" y="4857822"/>
            <a:ext cx="8571547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04.07.2018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4857822"/>
            <a:ext cx="8573878" cy="1142829"/>
          </a:xfrm>
        </p:spPr>
        <p:txBody>
          <a:bodyPr/>
          <a:lstStyle>
            <a:lvl1pPr marL="0" indent="0">
              <a:spcAft>
                <a:spcPts val="417"/>
              </a:spcAft>
              <a:buNone/>
              <a:defRPr sz="1389"/>
            </a:lvl1pPr>
            <a:lvl2pPr marL="214294" indent="0">
              <a:spcAft>
                <a:spcPts val="417"/>
              </a:spcAft>
              <a:buNone/>
              <a:defRPr sz="1389"/>
            </a:lvl2pPr>
            <a:lvl3pPr marL="428587" indent="0">
              <a:spcAft>
                <a:spcPts val="417"/>
              </a:spcAft>
              <a:buNone/>
              <a:defRPr sz="1389"/>
            </a:lvl3pPr>
            <a:lvl4pPr marL="642881" indent="0">
              <a:spcAft>
                <a:spcPts val="417"/>
              </a:spcAft>
              <a:buNone/>
              <a:defRPr sz="1389"/>
            </a:lvl4pPr>
            <a:lvl5pPr marL="857174" indent="0">
              <a:spcAft>
                <a:spcPts val="417"/>
              </a:spcAft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04.07.2018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79805" y="382166"/>
            <a:ext cx="4878443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1619319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0" y="6381636"/>
            <a:ext cx="85715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87" y="6381678"/>
            <a:ext cx="500006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6381636"/>
            <a:ext cx="57143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5061" y="6381636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49" r:id="rId20"/>
  </p:sldLayoutIdLst>
  <p:hf hdr="0"/>
  <p:txStyles>
    <p:titleStyle>
      <a:lvl1pPr algn="l" defTabSz="907176" rtl="0" eaLnBrk="1" latinLnBrk="0" hangingPunct="1">
        <a:lnSpc>
          <a:spcPts val="2579"/>
        </a:lnSpc>
        <a:spcBef>
          <a:spcPts val="595"/>
        </a:spcBef>
        <a:buNone/>
        <a:defRPr sz="2381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4294" indent="-214294" algn="l" defTabSz="907176" rtl="0" eaLnBrk="1" latinLnBrk="0" hangingPunct="1">
        <a:spcBef>
          <a:spcPts val="595"/>
        </a:spcBef>
        <a:spcAft>
          <a:spcPts val="595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1pPr>
      <a:lvl2pPr marL="428587" indent="-214294" algn="l" defTabSz="907176" rtl="0" eaLnBrk="1" latinLnBrk="0" hangingPunct="1">
        <a:spcBef>
          <a:spcPts val="595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881" indent="-214294" algn="l" defTabSz="907176" rtl="0" eaLnBrk="1" latinLnBrk="0" hangingPunct="1">
        <a:spcBef>
          <a:spcPts val="298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3pPr>
      <a:lvl4pPr marL="857174" indent="-214294" algn="l" defTabSz="907176" rtl="0" eaLnBrk="1" latinLnBrk="0" hangingPunct="1">
        <a:spcBef>
          <a:spcPts val="298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468" indent="-214294" algn="l" defTabSz="907176" rtl="0" eaLnBrk="1" latinLnBrk="0" hangingPunct="1">
        <a:spcBef>
          <a:spcPts val="0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Monographien Und Sammelwerke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Cover – Erkennen Sie einen Unterschied?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19" y="2261933"/>
            <a:ext cx="2344260" cy="33603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61933"/>
            <a:ext cx="2232248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Monographien Und Sammelwerke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Hauptitelseite</a:t>
            </a:r>
            <a:r>
              <a:rPr lang="de-DE" dirty="0" smtClean="0"/>
              <a:t> – Hier finden Sie die bibliographisch gültigen Angaben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Titel, Verfasser/Herausgeber, Auflage, Verlagsangaben, ISBN</a:t>
            </a:r>
          </a:p>
          <a:p>
            <a:r>
              <a:rPr lang="de-DE" dirty="0" smtClean="0"/>
              <a:t>Das Cover ist formal als bibliographische Grundlage nicht relevant!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" y="2165319"/>
            <a:ext cx="203631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33" y="2165319"/>
            <a:ext cx="203631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69" y="2165319"/>
            <a:ext cx="192553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65319"/>
            <a:ext cx="192553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13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Monographien Und Sammelwerke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Inhaltsverzeichnis wird der Unterschied deutlicher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" y="2167200"/>
            <a:ext cx="2036136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07" y="2167201"/>
            <a:ext cx="2036128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00" y="2167201"/>
            <a:ext cx="1925358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167201"/>
            <a:ext cx="1925358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69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Monographien Und Sammelwerke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Monographie = Verfasserwerk</a:t>
            </a:r>
          </a:p>
          <a:p>
            <a:r>
              <a:rPr lang="de-DE" dirty="0" smtClean="0"/>
              <a:t>Ein oder mehrere Autoren schreiben das Buch (gemeinsam) </a:t>
            </a:r>
          </a:p>
          <a:p>
            <a:r>
              <a:rPr lang="de-DE" dirty="0"/>
              <a:t>Auf der Haupttitelseite stehen die Namen </a:t>
            </a:r>
            <a:r>
              <a:rPr lang="de-DE" dirty="0" smtClean="0"/>
              <a:t>des Autors/der Autoren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Sammelwerk = Herausgeberschrift</a:t>
            </a:r>
          </a:p>
          <a:p>
            <a:r>
              <a:rPr lang="de-DE" dirty="0" smtClean="0"/>
              <a:t>Das Buch enthält Aufsätze verschiedener Autoren</a:t>
            </a:r>
          </a:p>
          <a:p>
            <a:r>
              <a:rPr lang="de-DE" dirty="0" smtClean="0"/>
              <a:t>Auf der Haupttitelseite stehen die Namen der Herausgeber (Editors)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0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Tipp für Aufsätze in </a:t>
            </a:r>
            <a:r>
              <a:rPr lang="de-DE" sz="2800" dirty="0" smtClean="0"/>
              <a:t>Sammelwerken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de-DE" dirty="0" smtClean="0"/>
              <a:t>… Zeit sparen in 2 Schritten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42950" y="2157413"/>
            <a:ext cx="2713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>
              <a:buFont typeface="Wingdings" pitchFamily="2" charset="2"/>
              <a:buChar char=""/>
            </a:pPr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Erst Sammelwerk</a:t>
            </a:r>
            <a:br>
              <a:rPr lang="de-CH" sz="2400" dirty="0">
                <a:solidFill>
                  <a:srgbClr val="003888"/>
                </a:solidFill>
                <a:sym typeface="Wingdings" pitchFamily="2" charset="2"/>
              </a:rPr>
            </a:br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aufnehmen</a:t>
            </a:r>
            <a:endParaRPr lang="de-CH" sz="2400" dirty="0">
              <a:solidFill>
                <a:srgbClr val="003888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42950" y="3182938"/>
            <a:ext cx="3014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 </a:t>
            </a:r>
            <a: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  <a:t> … </a:t>
            </a:r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dann </a:t>
            </a:r>
            <a: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  <a:t>Beitrag </a:t>
            </a:r>
            <a:b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</a:br>
            <a: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  <a:t> </a:t>
            </a:r>
            <a:r>
              <a:rPr lang="de-CH" sz="2400" dirty="0" err="1" smtClean="0">
                <a:solidFill>
                  <a:srgbClr val="003888"/>
                </a:solidFill>
                <a:sym typeface="Wingdings" pitchFamily="2" charset="2"/>
              </a:rPr>
              <a:t>hinzufugen</a:t>
            </a:r>
            <a:endParaRPr lang="de-CH" sz="2400" dirty="0">
              <a:solidFill>
                <a:srgbClr val="003888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638" y="1773238"/>
            <a:ext cx="3978275" cy="421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688" y="308768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Bildschirmpräsentation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Arial Unicode MS</vt:lpstr>
      <vt:lpstr>Calibri</vt:lpstr>
      <vt:lpstr>Exo 2</vt:lpstr>
      <vt:lpstr>Exo 2 Semi Bold</vt:lpstr>
      <vt:lpstr>News Gothic MT</vt:lpstr>
      <vt:lpstr>Times New Roman</vt:lpstr>
      <vt:lpstr>Wingdings</vt:lpstr>
      <vt:lpstr>Uni_Bonn</vt:lpstr>
      <vt:lpstr>Monographien Und Sammelwerke</vt:lpstr>
      <vt:lpstr>Monographien Und Sammelwerke</vt:lpstr>
      <vt:lpstr>Monographien Und Sammelwerke</vt:lpstr>
      <vt:lpstr>Monographien Und Sammelwerke</vt:lpstr>
      <vt:lpstr>Tipp für Aufsätze in Sammelwerken</vt:lpstr>
    </vt:vector>
  </TitlesOfParts>
  <Company>ULB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holtz</dc:creator>
  <cp:lastModifiedBy>Rudolf, Dr., Daniel</cp:lastModifiedBy>
  <cp:revision>482</cp:revision>
  <dcterms:created xsi:type="dcterms:W3CDTF">2003-10-14T14:49:59Z</dcterms:created>
  <dcterms:modified xsi:type="dcterms:W3CDTF">2018-07-04T05:24:11Z</dcterms:modified>
</cp:coreProperties>
</file>