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4" r:id="rId3"/>
    <p:sldId id="275" r:id="rId4"/>
    <p:sldId id="257" r:id="rId5"/>
    <p:sldId id="271" r:id="rId6"/>
    <p:sldId id="272" r:id="rId7"/>
    <p:sldId id="259" r:id="rId8"/>
    <p:sldId id="262" r:id="rId9"/>
    <p:sldId id="263" r:id="rId10"/>
    <p:sldId id="264" r:id="rId11"/>
    <p:sldId id="265" r:id="rId12"/>
    <p:sldId id="270" r:id="rId13"/>
    <p:sldId id="267" r:id="rId14"/>
    <p:sldId id="266" r:id="rId15"/>
    <p:sldId id="268" r:id="rId16"/>
    <p:sldId id="273" r:id="rId17"/>
    <p:sldId id="269" r:id="rId18"/>
    <p:sldId id="260" r:id="rId19"/>
  </p:sldIdLst>
  <p:sldSz cx="9217025" cy="51847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90">
          <p15:clr>
            <a:srgbClr val="A4A3A4"/>
          </p15:clr>
        </p15:guide>
        <p15:guide id="2" orient="horz" pos="771">
          <p15:clr>
            <a:srgbClr val="A4A3A4"/>
          </p15:clr>
        </p15:guide>
        <p15:guide id="3" orient="horz" pos="1724">
          <p15:clr>
            <a:srgbClr val="A4A3A4"/>
          </p15:clr>
        </p15:guide>
        <p15:guide id="4" orient="horz" pos="1905">
          <p15:clr>
            <a:srgbClr val="A4A3A4"/>
          </p15:clr>
        </p15:guide>
        <p15:guide id="5" orient="horz" pos="3039">
          <p15:clr>
            <a:srgbClr val="A4A3A4"/>
          </p15:clr>
        </p15:guide>
        <p15:guide id="6" orient="horz" pos="3221">
          <p15:clr>
            <a:srgbClr val="A4A3A4"/>
          </p15:clr>
        </p15:guide>
        <p15:guide id="7" orient="horz" pos="182">
          <p15:clr>
            <a:srgbClr val="A4A3A4"/>
          </p15:clr>
        </p15:guide>
        <p15:guide id="8" orient="horz" pos="2858">
          <p15:clr>
            <a:srgbClr val="A4A3A4"/>
          </p15:clr>
        </p15:guide>
        <p15:guide id="9" pos="181">
          <p15:clr>
            <a:srgbClr val="A4A3A4"/>
          </p15:clr>
        </p15:guide>
        <p15:guide id="10" pos="5625">
          <p15:clr>
            <a:srgbClr val="A4A3A4"/>
          </p15:clr>
        </p15:guide>
        <p15:guide id="11" pos="2994">
          <p15:clr>
            <a:srgbClr val="A4A3A4"/>
          </p15:clr>
        </p15:guide>
        <p15:guide id="12" pos="28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703">
          <p15:clr>
            <a:srgbClr val="A4A3A4"/>
          </p15:clr>
        </p15:guide>
        <p15:guide id="2" orient="horz" pos="5057">
          <p15:clr>
            <a:srgbClr val="A4A3A4"/>
          </p15:clr>
        </p15:guide>
        <p15:guide id="3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EB"/>
    <a:srgbClr val="FAFAF9"/>
    <a:srgbClr val="FEFAEC"/>
    <a:srgbClr val="EAB90C"/>
    <a:srgbClr val="07529A"/>
    <a:srgbClr val="909085"/>
    <a:srgbClr val="E8F4FE"/>
    <a:srgbClr val="D7E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6265" autoAdjust="0"/>
  </p:normalViewPr>
  <p:slideViewPr>
    <p:cSldViewPr showGuides="1">
      <p:cViewPr>
        <p:scale>
          <a:sx n="130" d="100"/>
          <a:sy n="130" d="100"/>
        </p:scale>
        <p:origin x="-954" y="-666"/>
      </p:cViewPr>
      <p:guideLst>
        <p:guide orient="horz" pos="590"/>
        <p:guide orient="horz" pos="771"/>
        <p:guide orient="horz" pos="1724"/>
        <p:guide orient="horz" pos="1905"/>
        <p:guide orient="horz" pos="3039"/>
        <p:guide orient="horz" pos="3221"/>
        <p:guide orient="horz" pos="182"/>
        <p:guide orient="horz" pos="2858"/>
        <p:guide pos="181"/>
        <p:guide pos="5625"/>
        <p:guide pos="2994"/>
        <p:guide pos="28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3192" y="108"/>
      </p:cViewPr>
      <p:guideLst>
        <p:guide orient="horz" pos="703"/>
        <p:guide orient="horz" pos="505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8105B-BEBF-4A9E-8CD4-CBA27A5745EC}" type="doc">
      <dgm:prSet loTypeId="urn:microsoft.com/office/officeart/2005/8/layout/cycle5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de-CH"/>
        </a:p>
      </dgm:t>
    </dgm:pt>
    <dgm:pt modelId="{B8CC6CD5-3310-4129-8DF8-F43BB9F7B142}">
      <dgm:prSet phldrT="[Text]" custT="1"/>
      <dgm:spPr>
        <a:solidFill>
          <a:srgbClr val="01439B"/>
        </a:solidFill>
      </dgm:spPr>
      <dgm:t>
        <a:bodyPr/>
        <a:lstStyle/>
        <a:p>
          <a:r>
            <a:rPr lang="de-CH" sz="1800" b="1" dirty="0" smtClean="0"/>
            <a:t>Literatur sammeln</a:t>
          </a:r>
          <a:endParaRPr lang="de-CH" sz="1800" b="1" dirty="0"/>
        </a:p>
      </dgm:t>
    </dgm:pt>
    <dgm:pt modelId="{8E5E26FA-65AF-4919-B2BE-C92B6DF15A1A}" type="parTrans" cxnId="{F7985D67-132B-42E1-A7D4-3CA98FA85E78}">
      <dgm:prSet/>
      <dgm:spPr/>
      <dgm:t>
        <a:bodyPr/>
        <a:lstStyle/>
        <a:p>
          <a:endParaRPr lang="de-CH" sz="2800" b="1"/>
        </a:p>
      </dgm:t>
    </dgm:pt>
    <dgm:pt modelId="{9071EF8E-CAC1-4819-8E59-8F97295863CD}" type="sibTrans" cxnId="{F7985D67-132B-42E1-A7D4-3CA98FA85E78}">
      <dgm:prSet/>
      <dgm:spPr/>
      <dgm:t>
        <a:bodyPr/>
        <a:lstStyle/>
        <a:p>
          <a:endParaRPr lang="de-CH" sz="2800" b="1"/>
        </a:p>
      </dgm:t>
    </dgm:pt>
    <dgm:pt modelId="{9977DA53-7425-4700-B5E7-A7E7B7FF7639}">
      <dgm:prSet phldrT="[Text]" custT="1"/>
      <dgm:spPr>
        <a:solidFill>
          <a:srgbClr val="01439B">
            <a:alpha val="87000"/>
          </a:srgbClr>
        </a:solidFill>
      </dgm:spPr>
      <dgm:t>
        <a:bodyPr/>
        <a:lstStyle/>
        <a:p>
          <a:r>
            <a:rPr lang="de-CH" sz="1800" b="1" dirty="0" smtClean="0"/>
            <a:t>Inhaltliche</a:t>
          </a:r>
          <a:br>
            <a:rPr lang="de-CH" sz="1800" b="1" dirty="0" smtClean="0"/>
          </a:br>
          <a:r>
            <a:rPr lang="de-CH" sz="1800" b="1" dirty="0" smtClean="0"/>
            <a:t>Erschließung</a:t>
          </a:r>
          <a:endParaRPr lang="de-CH" sz="1800" b="1" dirty="0"/>
        </a:p>
      </dgm:t>
    </dgm:pt>
    <dgm:pt modelId="{37EC95F4-C000-49EE-B900-1AE176F2C907}" type="parTrans" cxnId="{678DED37-59EE-4BA2-B844-775E729E2FAF}">
      <dgm:prSet/>
      <dgm:spPr/>
      <dgm:t>
        <a:bodyPr/>
        <a:lstStyle/>
        <a:p>
          <a:endParaRPr lang="de-CH" sz="2800" b="1"/>
        </a:p>
      </dgm:t>
    </dgm:pt>
    <dgm:pt modelId="{84A0B573-AC9B-495D-B406-B85F6A083CFD}" type="sibTrans" cxnId="{678DED37-59EE-4BA2-B844-775E729E2FAF}">
      <dgm:prSet/>
      <dgm:spPr/>
      <dgm:t>
        <a:bodyPr/>
        <a:lstStyle/>
        <a:p>
          <a:endParaRPr lang="de-CH" sz="2800" b="1"/>
        </a:p>
      </dgm:t>
    </dgm:pt>
    <dgm:pt modelId="{637A4DA5-455E-4AFC-AF16-86BED0C7FCDE}">
      <dgm:prSet phldrT="[Text]" custT="1"/>
      <dgm:spPr>
        <a:solidFill>
          <a:srgbClr val="01439B">
            <a:alpha val="75000"/>
          </a:srgbClr>
        </a:solidFill>
      </dgm:spPr>
      <dgm:t>
        <a:bodyPr/>
        <a:lstStyle/>
        <a:p>
          <a:r>
            <a:rPr lang="de-CH" sz="1800" b="1" dirty="0" smtClean="0"/>
            <a:t>Arbeits-</a:t>
          </a:r>
          <a:r>
            <a:rPr lang="de-CH" sz="1800" b="1" dirty="0" err="1" smtClean="0"/>
            <a:t>planung</a:t>
          </a:r>
          <a:endParaRPr lang="de-CH" sz="1800" b="1" dirty="0"/>
        </a:p>
      </dgm:t>
    </dgm:pt>
    <dgm:pt modelId="{13FA33CB-7573-401C-83A9-0A98864BFAFF}" type="parTrans" cxnId="{82CED538-6A3D-4A17-AB0E-25366B9AF309}">
      <dgm:prSet/>
      <dgm:spPr/>
      <dgm:t>
        <a:bodyPr/>
        <a:lstStyle/>
        <a:p>
          <a:endParaRPr lang="de-CH" sz="2800" b="1"/>
        </a:p>
      </dgm:t>
    </dgm:pt>
    <dgm:pt modelId="{9D158D60-96FF-4395-83A8-2B814ACDA336}" type="sibTrans" cxnId="{82CED538-6A3D-4A17-AB0E-25366B9AF309}">
      <dgm:prSet/>
      <dgm:spPr/>
      <dgm:t>
        <a:bodyPr/>
        <a:lstStyle/>
        <a:p>
          <a:endParaRPr lang="de-CH" sz="2800" b="1"/>
        </a:p>
      </dgm:t>
    </dgm:pt>
    <dgm:pt modelId="{8AE1B2CA-2F42-41F4-BE7E-C92C9B18374E}">
      <dgm:prSet phldrT="[Text]" custT="1"/>
      <dgm:spPr>
        <a:solidFill>
          <a:srgbClr val="01439B">
            <a:alpha val="63000"/>
          </a:srgbClr>
        </a:solidFill>
      </dgm:spPr>
      <dgm:t>
        <a:bodyPr/>
        <a:lstStyle/>
        <a:p>
          <a:r>
            <a:rPr lang="de-CH" sz="1800" b="1" dirty="0" smtClean="0"/>
            <a:t>Wissens-</a:t>
          </a:r>
          <a:r>
            <a:rPr lang="de-CH" sz="1800" b="1" dirty="0" err="1" smtClean="0"/>
            <a:t>organisation</a:t>
          </a:r>
          <a:endParaRPr lang="de-CH" sz="1800" b="1" dirty="0"/>
        </a:p>
      </dgm:t>
    </dgm:pt>
    <dgm:pt modelId="{155D0407-9455-4433-9D8F-891DAB2DD895}" type="parTrans" cxnId="{B2A72054-CA90-468D-8AF3-F18DA2972318}">
      <dgm:prSet/>
      <dgm:spPr/>
      <dgm:t>
        <a:bodyPr/>
        <a:lstStyle/>
        <a:p>
          <a:endParaRPr lang="de-CH" sz="2800" b="1"/>
        </a:p>
      </dgm:t>
    </dgm:pt>
    <dgm:pt modelId="{90C377EE-DD35-49FF-BF86-1DF4B03E0A57}" type="sibTrans" cxnId="{B2A72054-CA90-468D-8AF3-F18DA2972318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de-CH" sz="2800" b="1"/>
        </a:p>
      </dgm:t>
    </dgm:pt>
    <dgm:pt modelId="{724C278F-6CB0-4B18-8B9D-BA5BFBE860B6}">
      <dgm:prSet phldrT="[Text]" custT="1"/>
      <dgm:spPr>
        <a:solidFill>
          <a:srgbClr val="01439B">
            <a:alpha val="50000"/>
          </a:srgbClr>
        </a:solidFill>
      </dgm:spPr>
      <dgm:t>
        <a:bodyPr/>
        <a:lstStyle/>
        <a:p>
          <a:r>
            <a:rPr lang="de-CH" sz="1800" b="1" dirty="0" smtClean="0"/>
            <a:t>Publikation</a:t>
          </a:r>
          <a:endParaRPr lang="de-CH" sz="1800" b="1" dirty="0"/>
        </a:p>
      </dgm:t>
    </dgm:pt>
    <dgm:pt modelId="{893E4E21-26BA-4C0C-9936-7E11EB4BEB16}" type="parTrans" cxnId="{C630CB3D-E5CA-432E-9E3F-82F2E8495834}">
      <dgm:prSet/>
      <dgm:spPr/>
      <dgm:t>
        <a:bodyPr/>
        <a:lstStyle/>
        <a:p>
          <a:endParaRPr lang="de-CH" sz="2800" b="1"/>
        </a:p>
      </dgm:t>
    </dgm:pt>
    <dgm:pt modelId="{8A10B752-BDF0-4E5F-8471-86F4C48D6F93}" type="sibTrans" cxnId="{C630CB3D-E5CA-432E-9E3F-82F2E8495834}">
      <dgm:prSet/>
      <dgm:spPr/>
      <dgm:t>
        <a:bodyPr/>
        <a:lstStyle/>
        <a:p>
          <a:endParaRPr lang="de-CH" sz="2800" b="1"/>
        </a:p>
      </dgm:t>
    </dgm:pt>
    <dgm:pt modelId="{F77FE98A-D28A-4405-81B8-7206BDF1FEED}" type="pres">
      <dgm:prSet presAssocID="{99D8105B-BEBF-4A9E-8CD4-CBA27A5745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0DB0BF75-DD22-4027-B373-C66C264C05D6}" type="pres">
      <dgm:prSet presAssocID="{B8CC6CD5-3310-4129-8DF8-F43BB9F7B1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8350118-1DE8-4936-8269-A3BAA1C653B8}" type="pres">
      <dgm:prSet presAssocID="{B8CC6CD5-3310-4129-8DF8-F43BB9F7B142}" presName="spNode" presStyleCnt="0"/>
      <dgm:spPr/>
      <dgm:t>
        <a:bodyPr/>
        <a:lstStyle/>
        <a:p>
          <a:endParaRPr lang="de-DE"/>
        </a:p>
      </dgm:t>
    </dgm:pt>
    <dgm:pt modelId="{81101FCC-23AF-4D40-A6B4-D6076C0EBBD1}" type="pres">
      <dgm:prSet presAssocID="{9071EF8E-CAC1-4819-8E59-8F97295863CD}" presName="sibTrans" presStyleLbl="sibTrans1D1" presStyleIdx="0" presStyleCnt="5"/>
      <dgm:spPr/>
      <dgm:t>
        <a:bodyPr/>
        <a:lstStyle/>
        <a:p>
          <a:endParaRPr lang="de-CH"/>
        </a:p>
      </dgm:t>
    </dgm:pt>
    <dgm:pt modelId="{4FAC5C3B-3848-4193-BEB2-C38EE2A836A0}" type="pres">
      <dgm:prSet presAssocID="{9977DA53-7425-4700-B5E7-A7E7B7FF7639}" presName="node" presStyleLbl="node1" presStyleIdx="1" presStyleCnt="5" custScaleX="122220" custRadScaleRad="98880" custRadScaleInc="-1251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A94A3D4-E514-4A75-A70F-4AAED51B9651}" type="pres">
      <dgm:prSet presAssocID="{9977DA53-7425-4700-B5E7-A7E7B7FF7639}" presName="spNode" presStyleCnt="0"/>
      <dgm:spPr/>
      <dgm:t>
        <a:bodyPr/>
        <a:lstStyle/>
        <a:p>
          <a:endParaRPr lang="de-DE"/>
        </a:p>
      </dgm:t>
    </dgm:pt>
    <dgm:pt modelId="{5335B6A0-9022-4A51-A5D0-49074B79FAC8}" type="pres">
      <dgm:prSet presAssocID="{84A0B573-AC9B-495D-B406-B85F6A083CFD}" presName="sibTrans" presStyleLbl="sibTrans1D1" presStyleIdx="1" presStyleCnt="5"/>
      <dgm:spPr/>
      <dgm:t>
        <a:bodyPr/>
        <a:lstStyle/>
        <a:p>
          <a:endParaRPr lang="de-CH"/>
        </a:p>
      </dgm:t>
    </dgm:pt>
    <dgm:pt modelId="{BFC2FB8C-969D-4733-8DEF-454C65C57DA3}" type="pres">
      <dgm:prSet presAssocID="{637A4DA5-455E-4AFC-AF16-86BED0C7FCDE}" presName="node" presStyleLbl="node1" presStyleIdx="2" presStyleCnt="5" custRadScaleRad="95768" custRadScaleInc="-2107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1CFBB73-0706-4E90-AA79-050263F36703}" type="pres">
      <dgm:prSet presAssocID="{637A4DA5-455E-4AFC-AF16-86BED0C7FCDE}" presName="spNode" presStyleCnt="0"/>
      <dgm:spPr/>
      <dgm:t>
        <a:bodyPr/>
        <a:lstStyle/>
        <a:p>
          <a:endParaRPr lang="de-DE"/>
        </a:p>
      </dgm:t>
    </dgm:pt>
    <dgm:pt modelId="{3FD1B506-370B-4EF0-8632-2117CC9F4AA3}" type="pres">
      <dgm:prSet presAssocID="{9D158D60-96FF-4395-83A8-2B814ACDA336}" presName="sibTrans" presStyleLbl="sibTrans1D1" presStyleIdx="2" presStyleCnt="5"/>
      <dgm:spPr/>
      <dgm:t>
        <a:bodyPr/>
        <a:lstStyle/>
        <a:p>
          <a:endParaRPr lang="de-CH"/>
        </a:p>
      </dgm:t>
    </dgm:pt>
    <dgm:pt modelId="{66A3516F-4A55-4B7F-A9E1-7656DA7DB4E2}" type="pres">
      <dgm:prSet presAssocID="{8AE1B2CA-2F42-41F4-BE7E-C92C9B18374E}" presName="node" presStyleLbl="node1" presStyleIdx="3" presStyleCnt="5" custScaleX="128749" custRadScaleRad="90750" custRadScaleInc="507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96660A7B-D279-4B13-8AF6-1088AC5AF2EC}" type="pres">
      <dgm:prSet presAssocID="{8AE1B2CA-2F42-41F4-BE7E-C92C9B18374E}" presName="spNode" presStyleCnt="0"/>
      <dgm:spPr/>
      <dgm:t>
        <a:bodyPr/>
        <a:lstStyle/>
        <a:p>
          <a:endParaRPr lang="de-DE"/>
        </a:p>
      </dgm:t>
    </dgm:pt>
    <dgm:pt modelId="{DFBF7E74-54B9-4B0D-9BAD-50FD68F2B5F0}" type="pres">
      <dgm:prSet presAssocID="{90C377EE-DD35-49FF-BF86-1DF4B03E0A57}" presName="sibTrans" presStyleLbl="sibTrans1D1" presStyleIdx="3" presStyleCnt="5"/>
      <dgm:spPr/>
      <dgm:t>
        <a:bodyPr/>
        <a:lstStyle/>
        <a:p>
          <a:endParaRPr lang="de-CH"/>
        </a:p>
      </dgm:t>
    </dgm:pt>
    <dgm:pt modelId="{DB04E656-6F4D-46BF-8AC8-FFCEEA4A7BBB}" type="pres">
      <dgm:prSet presAssocID="{724C278F-6CB0-4B18-8B9D-BA5BFBE860B6}" presName="node" presStyleLbl="node1" presStyleIdx="4" presStyleCnt="5" custScaleX="118382" custScaleY="110440" custRadScaleRad="100400" custRadScaleInc="5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A6E83233-03F7-42B1-91D8-8FB34E02CDDD}" type="pres">
      <dgm:prSet presAssocID="{724C278F-6CB0-4B18-8B9D-BA5BFBE860B6}" presName="spNode" presStyleCnt="0"/>
      <dgm:spPr/>
      <dgm:t>
        <a:bodyPr/>
        <a:lstStyle/>
        <a:p>
          <a:endParaRPr lang="de-DE"/>
        </a:p>
      </dgm:t>
    </dgm:pt>
    <dgm:pt modelId="{155FFD78-EF79-4365-AE8B-D135E2A2EED7}" type="pres">
      <dgm:prSet presAssocID="{8A10B752-BDF0-4E5F-8471-86F4C48D6F93}" presName="sibTrans" presStyleLbl="sibTrans1D1" presStyleIdx="4" presStyleCnt="5"/>
      <dgm:spPr/>
      <dgm:t>
        <a:bodyPr/>
        <a:lstStyle/>
        <a:p>
          <a:endParaRPr lang="de-CH"/>
        </a:p>
      </dgm:t>
    </dgm:pt>
  </dgm:ptLst>
  <dgm:cxnLst>
    <dgm:cxn modelId="{8699DEDA-6E9B-4E63-BDF0-CB9C58D31E25}" type="presOf" srcId="{9D158D60-96FF-4395-83A8-2B814ACDA336}" destId="{3FD1B506-370B-4EF0-8632-2117CC9F4AA3}" srcOrd="0" destOrd="0" presId="urn:microsoft.com/office/officeart/2005/8/layout/cycle5"/>
    <dgm:cxn modelId="{12FF27EE-BEBC-48BD-B1D5-F4581801B1F4}" type="presOf" srcId="{B8CC6CD5-3310-4129-8DF8-F43BB9F7B142}" destId="{0DB0BF75-DD22-4027-B373-C66C264C05D6}" srcOrd="0" destOrd="0" presId="urn:microsoft.com/office/officeart/2005/8/layout/cycle5"/>
    <dgm:cxn modelId="{396B85D4-8550-4201-BF8A-69CAB9462655}" type="presOf" srcId="{90C377EE-DD35-49FF-BF86-1DF4B03E0A57}" destId="{DFBF7E74-54B9-4B0D-9BAD-50FD68F2B5F0}" srcOrd="0" destOrd="0" presId="urn:microsoft.com/office/officeart/2005/8/layout/cycle5"/>
    <dgm:cxn modelId="{678DED37-59EE-4BA2-B844-775E729E2FAF}" srcId="{99D8105B-BEBF-4A9E-8CD4-CBA27A5745EC}" destId="{9977DA53-7425-4700-B5E7-A7E7B7FF7639}" srcOrd="1" destOrd="0" parTransId="{37EC95F4-C000-49EE-B900-1AE176F2C907}" sibTransId="{84A0B573-AC9B-495D-B406-B85F6A083CFD}"/>
    <dgm:cxn modelId="{DAF2EFE9-B183-41D8-9EC2-E89DB8E63865}" type="presOf" srcId="{637A4DA5-455E-4AFC-AF16-86BED0C7FCDE}" destId="{BFC2FB8C-969D-4733-8DEF-454C65C57DA3}" srcOrd="0" destOrd="0" presId="urn:microsoft.com/office/officeart/2005/8/layout/cycle5"/>
    <dgm:cxn modelId="{F7985D67-132B-42E1-A7D4-3CA98FA85E78}" srcId="{99D8105B-BEBF-4A9E-8CD4-CBA27A5745EC}" destId="{B8CC6CD5-3310-4129-8DF8-F43BB9F7B142}" srcOrd="0" destOrd="0" parTransId="{8E5E26FA-65AF-4919-B2BE-C92B6DF15A1A}" sibTransId="{9071EF8E-CAC1-4819-8E59-8F97295863CD}"/>
    <dgm:cxn modelId="{3187AE56-01BB-46D4-8DF9-06B9384B12AA}" type="presOf" srcId="{99D8105B-BEBF-4A9E-8CD4-CBA27A5745EC}" destId="{F77FE98A-D28A-4405-81B8-7206BDF1FEED}" srcOrd="0" destOrd="0" presId="urn:microsoft.com/office/officeart/2005/8/layout/cycle5"/>
    <dgm:cxn modelId="{82CED538-6A3D-4A17-AB0E-25366B9AF309}" srcId="{99D8105B-BEBF-4A9E-8CD4-CBA27A5745EC}" destId="{637A4DA5-455E-4AFC-AF16-86BED0C7FCDE}" srcOrd="2" destOrd="0" parTransId="{13FA33CB-7573-401C-83A9-0A98864BFAFF}" sibTransId="{9D158D60-96FF-4395-83A8-2B814ACDA336}"/>
    <dgm:cxn modelId="{7CA448F0-91D4-4674-BDFD-E8D36B22AE65}" type="presOf" srcId="{8AE1B2CA-2F42-41F4-BE7E-C92C9B18374E}" destId="{66A3516F-4A55-4B7F-A9E1-7656DA7DB4E2}" srcOrd="0" destOrd="0" presId="urn:microsoft.com/office/officeart/2005/8/layout/cycle5"/>
    <dgm:cxn modelId="{1DCA9D3A-C08C-489B-9274-D4B7807A6BC4}" type="presOf" srcId="{9977DA53-7425-4700-B5E7-A7E7B7FF7639}" destId="{4FAC5C3B-3848-4193-BEB2-C38EE2A836A0}" srcOrd="0" destOrd="0" presId="urn:microsoft.com/office/officeart/2005/8/layout/cycle5"/>
    <dgm:cxn modelId="{9D89EF30-B1A6-4A73-BFF0-6E06C9ED5807}" type="presOf" srcId="{8A10B752-BDF0-4E5F-8471-86F4C48D6F93}" destId="{155FFD78-EF79-4365-AE8B-D135E2A2EED7}" srcOrd="0" destOrd="0" presId="urn:microsoft.com/office/officeart/2005/8/layout/cycle5"/>
    <dgm:cxn modelId="{EFDF3A55-203E-48E1-8FC9-5CEFA90D2F54}" type="presOf" srcId="{9071EF8E-CAC1-4819-8E59-8F97295863CD}" destId="{81101FCC-23AF-4D40-A6B4-D6076C0EBBD1}" srcOrd="0" destOrd="0" presId="urn:microsoft.com/office/officeart/2005/8/layout/cycle5"/>
    <dgm:cxn modelId="{C630CB3D-E5CA-432E-9E3F-82F2E8495834}" srcId="{99D8105B-BEBF-4A9E-8CD4-CBA27A5745EC}" destId="{724C278F-6CB0-4B18-8B9D-BA5BFBE860B6}" srcOrd="4" destOrd="0" parTransId="{893E4E21-26BA-4C0C-9936-7E11EB4BEB16}" sibTransId="{8A10B752-BDF0-4E5F-8471-86F4C48D6F93}"/>
    <dgm:cxn modelId="{D1C87161-5406-4A9E-A22F-7FB3FE1348D1}" type="presOf" srcId="{724C278F-6CB0-4B18-8B9D-BA5BFBE860B6}" destId="{DB04E656-6F4D-46BF-8AC8-FFCEEA4A7BBB}" srcOrd="0" destOrd="0" presId="urn:microsoft.com/office/officeart/2005/8/layout/cycle5"/>
    <dgm:cxn modelId="{8C4B86B0-6D15-49B8-9688-B4CF27A41D28}" type="presOf" srcId="{84A0B573-AC9B-495D-B406-B85F6A083CFD}" destId="{5335B6A0-9022-4A51-A5D0-49074B79FAC8}" srcOrd="0" destOrd="0" presId="urn:microsoft.com/office/officeart/2005/8/layout/cycle5"/>
    <dgm:cxn modelId="{B2A72054-CA90-468D-8AF3-F18DA2972318}" srcId="{99D8105B-BEBF-4A9E-8CD4-CBA27A5745EC}" destId="{8AE1B2CA-2F42-41F4-BE7E-C92C9B18374E}" srcOrd="3" destOrd="0" parTransId="{155D0407-9455-4433-9D8F-891DAB2DD895}" sibTransId="{90C377EE-DD35-49FF-BF86-1DF4B03E0A57}"/>
    <dgm:cxn modelId="{4C1E83F6-A9A1-4517-879E-2CE67EF2C3EA}" type="presParOf" srcId="{F77FE98A-D28A-4405-81B8-7206BDF1FEED}" destId="{0DB0BF75-DD22-4027-B373-C66C264C05D6}" srcOrd="0" destOrd="0" presId="urn:microsoft.com/office/officeart/2005/8/layout/cycle5"/>
    <dgm:cxn modelId="{E87A681F-C3C8-4A75-8124-7D42A28E1B92}" type="presParOf" srcId="{F77FE98A-D28A-4405-81B8-7206BDF1FEED}" destId="{08350118-1DE8-4936-8269-A3BAA1C653B8}" srcOrd="1" destOrd="0" presId="urn:microsoft.com/office/officeart/2005/8/layout/cycle5"/>
    <dgm:cxn modelId="{D8C9C57B-E1B4-43AB-A6E5-824C2F615AEE}" type="presParOf" srcId="{F77FE98A-D28A-4405-81B8-7206BDF1FEED}" destId="{81101FCC-23AF-4D40-A6B4-D6076C0EBBD1}" srcOrd="2" destOrd="0" presId="urn:microsoft.com/office/officeart/2005/8/layout/cycle5"/>
    <dgm:cxn modelId="{0DD0AB2A-7624-4DB5-AC68-B9770BC5741C}" type="presParOf" srcId="{F77FE98A-D28A-4405-81B8-7206BDF1FEED}" destId="{4FAC5C3B-3848-4193-BEB2-C38EE2A836A0}" srcOrd="3" destOrd="0" presId="urn:microsoft.com/office/officeart/2005/8/layout/cycle5"/>
    <dgm:cxn modelId="{9FE80ECE-505D-4F63-929B-E469BF6894D4}" type="presParOf" srcId="{F77FE98A-D28A-4405-81B8-7206BDF1FEED}" destId="{5A94A3D4-E514-4A75-A70F-4AAED51B9651}" srcOrd="4" destOrd="0" presId="urn:microsoft.com/office/officeart/2005/8/layout/cycle5"/>
    <dgm:cxn modelId="{4122E5B6-D142-4CC7-98F1-6C9D807ACDDB}" type="presParOf" srcId="{F77FE98A-D28A-4405-81B8-7206BDF1FEED}" destId="{5335B6A0-9022-4A51-A5D0-49074B79FAC8}" srcOrd="5" destOrd="0" presId="urn:microsoft.com/office/officeart/2005/8/layout/cycle5"/>
    <dgm:cxn modelId="{1DBCED18-AEFC-4A6B-9FD1-3CB3463D63B5}" type="presParOf" srcId="{F77FE98A-D28A-4405-81B8-7206BDF1FEED}" destId="{BFC2FB8C-969D-4733-8DEF-454C65C57DA3}" srcOrd="6" destOrd="0" presId="urn:microsoft.com/office/officeart/2005/8/layout/cycle5"/>
    <dgm:cxn modelId="{24F044A6-42CB-4DFD-A3C8-7D12665E6119}" type="presParOf" srcId="{F77FE98A-D28A-4405-81B8-7206BDF1FEED}" destId="{81CFBB73-0706-4E90-AA79-050263F36703}" srcOrd="7" destOrd="0" presId="urn:microsoft.com/office/officeart/2005/8/layout/cycle5"/>
    <dgm:cxn modelId="{34B47AE6-DB8E-4E1F-A97E-6EFE29F8EF53}" type="presParOf" srcId="{F77FE98A-D28A-4405-81B8-7206BDF1FEED}" destId="{3FD1B506-370B-4EF0-8632-2117CC9F4AA3}" srcOrd="8" destOrd="0" presId="urn:microsoft.com/office/officeart/2005/8/layout/cycle5"/>
    <dgm:cxn modelId="{5D63BC21-29FD-4B95-81B2-1B17FBD990D7}" type="presParOf" srcId="{F77FE98A-D28A-4405-81B8-7206BDF1FEED}" destId="{66A3516F-4A55-4B7F-A9E1-7656DA7DB4E2}" srcOrd="9" destOrd="0" presId="urn:microsoft.com/office/officeart/2005/8/layout/cycle5"/>
    <dgm:cxn modelId="{7203F6FC-8029-42E1-82F6-650928DDA9C7}" type="presParOf" srcId="{F77FE98A-D28A-4405-81B8-7206BDF1FEED}" destId="{96660A7B-D279-4B13-8AF6-1088AC5AF2EC}" srcOrd="10" destOrd="0" presId="urn:microsoft.com/office/officeart/2005/8/layout/cycle5"/>
    <dgm:cxn modelId="{F681F601-7FBC-4C66-AE47-5685AFB5E7E5}" type="presParOf" srcId="{F77FE98A-D28A-4405-81B8-7206BDF1FEED}" destId="{DFBF7E74-54B9-4B0D-9BAD-50FD68F2B5F0}" srcOrd="11" destOrd="0" presId="urn:microsoft.com/office/officeart/2005/8/layout/cycle5"/>
    <dgm:cxn modelId="{B2F0CA7C-DD2A-436F-94B1-C451F65386C9}" type="presParOf" srcId="{F77FE98A-D28A-4405-81B8-7206BDF1FEED}" destId="{DB04E656-6F4D-46BF-8AC8-FFCEEA4A7BBB}" srcOrd="12" destOrd="0" presId="urn:microsoft.com/office/officeart/2005/8/layout/cycle5"/>
    <dgm:cxn modelId="{08BBD3C9-5CCD-45D4-B93A-C4B621E00554}" type="presParOf" srcId="{F77FE98A-D28A-4405-81B8-7206BDF1FEED}" destId="{A6E83233-03F7-42B1-91D8-8FB34E02CDDD}" srcOrd="13" destOrd="0" presId="urn:microsoft.com/office/officeart/2005/8/layout/cycle5"/>
    <dgm:cxn modelId="{76E29F3A-1F12-4245-80FB-F09E7413B152}" type="presParOf" srcId="{F77FE98A-D28A-4405-81B8-7206BDF1FEED}" destId="{155FFD78-EF79-4365-AE8B-D135E2A2EED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079588-D68F-4C7E-B9C7-CD823D98060D}" type="doc">
      <dgm:prSet loTypeId="urn:microsoft.com/office/officeart/2005/8/layout/lProcess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33E42E3-3998-4438-BA45-9A93FBC17139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 smtClean="0">
              <a:solidFill>
                <a:srgbClr val="FFFFFF"/>
              </a:solidFill>
            </a:rPr>
            <a:t>Manuell</a:t>
          </a:r>
          <a:endParaRPr lang="de-CH" dirty="0">
            <a:solidFill>
              <a:srgbClr val="FFFFFF"/>
            </a:solidFill>
          </a:endParaRPr>
        </a:p>
      </dgm:t>
    </dgm:pt>
    <dgm:pt modelId="{C47E098E-4682-4F35-926C-F11A16028802}" type="parTrans" cxnId="{AB343EF9-5B20-43FE-A348-A6BC8E1B56CF}">
      <dgm:prSet/>
      <dgm:spPr/>
      <dgm:t>
        <a:bodyPr/>
        <a:lstStyle/>
        <a:p>
          <a:endParaRPr lang="de-CH"/>
        </a:p>
      </dgm:t>
    </dgm:pt>
    <dgm:pt modelId="{3557460D-F7FB-463C-825D-8325861BE7E9}" type="sibTrans" cxnId="{AB343EF9-5B20-43FE-A348-A6BC8E1B56CF}">
      <dgm:prSet/>
      <dgm:spPr/>
      <dgm:t>
        <a:bodyPr/>
        <a:lstStyle/>
        <a:p>
          <a:endParaRPr lang="de-CH"/>
        </a:p>
      </dgm:t>
    </dgm:pt>
    <dgm:pt modelId="{B162020D-1547-448F-9D12-0541B2FC005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smtClean="0"/>
            <a:t>Feld für Feld</a:t>
          </a:r>
          <a:endParaRPr lang="de-CH" dirty="0"/>
        </a:p>
      </dgm:t>
    </dgm:pt>
    <dgm:pt modelId="{D41E74D7-8B72-47BB-B53B-A4A1EE99B9D4}" type="parTrans" cxnId="{09D0B0A3-867F-4592-81D8-FB0BA7031E5F}">
      <dgm:prSet/>
      <dgm:spPr/>
      <dgm:t>
        <a:bodyPr/>
        <a:lstStyle/>
        <a:p>
          <a:endParaRPr lang="de-CH"/>
        </a:p>
      </dgm:t>
    </dgm:pt>
    <dgm:pt modelId="{2E971038-1706-4B25-A825-4022828942AF}" type="sibTrans" cxnId="{09D0B0A3-867F-4592-81D8-FB0BA7031E5F}">
      <dgm:prSet/>
      <dgm:spPr/>
      <dgm:t>
        <a:bodyPr/>
        <a:lstStyle/>
        <a:p>
          <a:endParaRPr lang="de-CH"/>
        </a:p>
      </dgm:t>
    </dgm:pt>
    <dgm:pt modelId="{6CEB9B37-FE20-47C7-B054-0FDFDD9B98AE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smtClean="0"/>
            <a:t>per ISBN-/DOI-Download</a:t>
          </a:r>
          <a:endParaRPr lang="de-CH" dirty="0"/>
        </a:p>
      </dgm:t>
    </dgm:pt>
    <dgm:pt modelId="{58DB2757-9B3E-4054-89AF-521EA41DAC5B}" type="parTrans" cxnId="{3A31D8B2-FB38-4482-AB90-E55B99DB899F}">
      <dgm:prSet/>
      <dgm:spPr/>
      <dgm:t>
        <a:bodyPr/>
        <a:lstStyle/>
        <a:p>
          <a:endParaRPr lang="de-CH"/>
        </a:p>
      </dgm:t>
    </dgm:pt>
    <dgm:pt modelId="{13B5FE89-B867-47BD-AEC6-7B2F679DE5AE}" type="sibTrans" cxnId="{3A31D8B2-FB38-4482-AB90-E55B99DB899F}">
      <dgm:prSet/>
      <dgm:spPr/>
      <dgm:t>
        <a:bodyPr/>
        <a:lstStyle/>
        <a:p>
          <a:endParaRPr lang="de-CH"/>
        </a:p>
      </dgm:t>
    </dgm:pt>
    <dgm:pt modelId="{41E35B12-7547-4508-AF5A-0B88B2B815E4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 smtClean="0">
              <a:solidFill>
                <a:srgbClr val="FFFFFF"/>
              </a:solidFill>
            </a:rPr>
            <a:t>Recherche</a:t>
          </a:r>
          <a:endParaRPr lang="de-CH" dirty="0">
            <a:solidFill>
              <a:srgbClr val="FFFFFF"/>
            </a:solidFill>
          </a:endParaRPr>
        </a:p>
      </dgm:t>
    </dgm:pt>
    <dgm:pt modelId="{699D08F4-E0D9-4ACD-BCC5-15377FF3412E}" type="parTrans" cxnId="{A3EB79F4-5D69-4708-843C-33BE2658EC63}">
      <dgm:prSet/>
      <dgm:spPr/>
      <dgm:t>
        <a:bodyPr/>
        <a:lstStyle/>
        <a:p>
          <a:endParaRPr lang="de-CH"/>
        </a:p>
      </dgm:t>
    </dgm:pt>
    <dgm:pt modelId="{D900685D-809E-4C3B-94B1-2C2B2031F4AC}" type="sibTrans" cxnId="{A3EB79F4-5D69-4708-843C-33BE2658EC63}">
      <dgm:prSet/>
      <dgm:spPr/>
      <dgm:t>
        <a:bodyPr/>
        <a:lstStyle/>
        <a:p>
          <a:endParaRPr lang="de-CH"/>
        </a:p>
      </dgm:t>
    </dgm:pt>
    <dgm:pt modelId="{39BCA88D-F882-422D-A095-CD7888B4B47D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smtClean="0"/>
            <a:t>Bibliotheken</a:t>
          </a:r>
          <a:endParaRPr lang="de-CH" dirty="0"/>
        </a:p>
      </dgm:t>
    </dgm:pt>
    <dgm:pt modelId="{35EAF2E7-3B3E-4F27-9E24-3EB695E84FB0}" type="parTrans" cxnId="{9CD67448-BB0B-44B1-B8FD-5FC494A3DF5D}">
      <dgm:prSet/>
      <dgm:spPr/>
      <dgm:t>
        <a:bodyPr/>
        <a:lstStyle/>
        <a:p>
          <a:endParaRPr lang="de-CH"/>
        </a:p>
      </dgm:t>
    </dgm:pt>
    <dgm:pt modelId="{A97DC2FC-68D3-4805-A354-09634C3AF5A2}" type="sibTrans" cxnId="{9CD67448-BB0B-44B1-B8FD-5FC494A3DF5D}">
      <dgm:prSet/>
      <dgm:spPr/>
      <dgm:t>
        <a:bodyPr/>
        <a:lstStyle/>
        <a:p>
          <a:endParaRPr lang="de-CH"/>
        </a:p>
      </dgm:t>
    </dgm:pt>
    <dgm:pt modelId="{CDA99322-DE0E-4A51-BBFB-83D25DBD313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smtClean="0"/>
            <a:t>Bibliographien</a:t>
          </a:r>
          <a:endParaRPr lang="de-CH" dirty="0"/>
        </a:p>
      </dgm:t>
    </dgm:pt>
    <dgm:pt modelId="{280FB9C4-635C-4C7F-84E3-74BD075C292E}" type="parTrans" cxnId="{8F149A26-29C4-47B6-9830-52D56F32303E}">
      <dgm:prSet/>
      <dgm:spPr/>
      <dgm:t>
        <a:bodyPr/>
        <a:lstStyle/>
        <a:p>
          <a:endParaRPr lang="de-CH"/>
        </a:p>
      </dgm:t>
    </dgm:pt>
    <dgm:pt modelId="{709A26F8-176B-4A5F-8A29-8E07E82816FC}" type="sibTrans" cxnId="{8F149A26-29C4-47B6-9830-52D56F32303E}">
      <dgm:prSet/>
      <dgm:spPr/>
      <dgm:t>
        <a:bodyPr/>
        <a:lstStyle/>
        <a:p>
          <a:endParaRPr lang="de-CH"/>
        </a:p>
      </dgm:t>
    </dgm:pt>
    <dgm:pt modelId="{3CDBD6E5-6892-45B4-B243-9FF24E148C79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 smtClean="0">
              <a:solidFill>
                <a:srgbClr val="FFFFFF"/>
              </a:solidFill>
            </a:rPr>
            <a:t>Import</a:t>
          </a:r>
          <a:endParaRPr lang="de-CH" dirty="0">
            <a:solidFill>
              <a:srgbClr val="FFFFFF"/>
            </a:solidFill>
          </a:endParaRPr>
        </a:p>
      </dgm:t>
    </dgm:pt>
    <dgm:pt modelId="{BEA05E2C-D8CF-4AA3-9C26-D22385B6239A}" type="parTrans" cxnId="{5A46FF1B-A4C9-4612-B0D4-38BD9FA8895D}">
      <dgm:prSet/>
      <dgm:spPr/>
      <dgm:t>
        <a:bodyPr/>
        <a:lstStyle/>
        <a:p>
          <a:endParaRPr lang="de-CH"/>
        </a:p>
      </dgm:t>
    </dgm:pt>
    <dgm:pt modelId="{610AA14E-87FE-4B4C-BDAE-7546E6212DDB}" type="sibTrans" cxnId="{5A46FF1B-A4C9-4612-B0D4-38BD9FA8895D}">
      <dgm:prSet/>
      <dgm:spPr/>
      <dgm:t>
        <a:bodyPr/>
        <a:lstStyle/>
        <a:p>
          <a:endParaRPr lang="de-CH"/>
        </a:p>
      </dgm:t>
    </dgm:pt>
    <dgm:pt modelId="{B2A5FAF0-C06E-4F72-9F35-58944FFD138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smtClean="0"/>
            <a:t>Standardformate</a:t>
          </a:r>
          <a:endParaRPr lang="de-CH" dirty="0"/>
        </a:p>
      </dgm:t>
    </dgm:pt>
    <dgm:pt modelId="{AE0CEAFD-C58F-4551-BEFA-2151A5DF39CC}" type="parTrans" cxnId="{BB7DC197-2208-4D92-8361-47B4924CE089}">
      <dgm:prSet/>
      <dgm:spPr/>
      <dgm:t>
        <a:bodyPr/>
        <a:lstStyle/>
        <a:p>
          <a:endParaRPr lang="de-CH"/>
        </a:p>
      </dgm:t>
    </dgm:pt>
    <dgm:pt modelId="{5ED0D0BD-3A5E-41C0-B504-895AB227DD5C}" type="sibTrans" cxnId="{BB7DC197-2208-4D92-8361-47B4924CE089}">
      <dgm:prSet/>
      <dgm:spPr/>
      <dgm:t>
        <a:bodyPr/>
        <a:lstStyle/>
        <a:p>
          <a:endParaRPr lang="de-CH"/>
        </a:p>
      </dgm:t>
    </dgm:pt>
    <dgm:pt modelId="{EEF3A9B4-B41E-4DBB-AF06-E6FAE574DF4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smtClean="0"/>
            <a:t>Spezialfilter</a:t>
          </a:r>
          <a:endParaRPr lang="de-CH" dirty="0"/>
        </a:p>
      </dgm:t>
    </dgm:pt>
    <dgm:pt modelId="{017B8DBA-BA0E-4EC9-936A-AD34CA455447}" type="parTrans" cxnId="{BAF28E70-F0BA-4FE7-A65A-C4E3F489F072}">
      <dgm:prSet/>
      <dgm:spPr/>
      <dgm:t>
        <a:bodyPr/>
        <a:lstStyle/>
        <a:p>
          <a:endParaRPr lang="de-CH"/>
        </a:p>
      </dgm:t>
    </dgm:pt>
    <dgm:pt modelId="{196415F4-9092-485D-8173-A68E657654D8}" type="sibTrans" cxnId="{BAF28E70-F0BA-4FE7-A65A-C4E3F489F072}">
      <dgm:prSet/>
      <dgm:spPr/>
      <dgm:t>
        <a:bodyPr/>
        <a:lstStyle/>
        <a:p>
          <a:endParaRPr lang="de-CH"/>
        </a:p>
      </dgm:t>
    </dgm:pt>
    <dgm:pt modelId="{650A6290-2E6F-4BA5-89BC-0478D6F220DB}" type="pres">
      <dgm:prSet presAssocID="{61079588-D68F-4C7E-B9C7-CD823D9806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62832C43-02E2-4658-B91E-985CA842E420}" type="pres">
      <dgm:prSet presAssocID="{533E42E3-3998-4438-BA45-9A93FBC17139}" presName="compNode" presStyleCnt="0"/>
      <dgm:spPr/>
      <dgm:t>
        <a:bodyPr/>
        <a:lstStyle/>
        <a:p>
          <a:endParaRPr lang="de-DE"/>
        </a:p>
      </dgm:t>
    </dgm:pt>
    <dgm:pt modelId="{BCC5F398-CC93-4869-B64B-203C18E7AA22}" type="pres">
      <dgm:prSet presAssocID="{533E42E3-3998-4438-BA45-9A93FBC17139}" presName="aNode" presStyleLbl="bgShp" presStyleIdx="0" presStyleCnt="3" custLinFactNeighborX="505" custLinFactNeighborY="-2747"/>
      <dgm:spPr/>
      <dgm:t>
        <a:bodyPr/>
        <a:lstStyle/>
        <a:p>
          <a:endParaRPr lang="de-CH"/>
        </a:p>
      </dgm:t>
    </dgm:pt>
    <dgm:pt modelId="{DA48BDF9-6B89-49F9-8BB4-02200ABAA0FC}" type="pres">
      <dgm:prSet presAssocID="{533E42E3-3998-4438-BA45-9A93FBC17139}" presName="textNode" presStyleLbl="bgShp" presStyleIdx="0" presStyleCnt="3"/>
      <dgm:spPr/>
      <dgm:t>
        <a:bodyPr/>
        <a:lstStyle/>
        <a:p>
          <a:endParaRPr lang="de-CH"/>
        </a:p>
      </dgm:t>
    </dgm:pt>
    <dgm:pt modelId="{2A46DF78-7CBE-40C8-AE40-EB1A693D59E7}" type="pres">
      <dgm:prSet presAssocID="{533E42E3-3998-4438-BA45-9A93FBC17139}" presName="compChildNode" presStyleCnt="0"/>
      <dgm:spPr/>
      <dgm:t>
        <a:bodyPr/>
        <a:lstStyle/>
        <a:p>
          <a:endParaRPr lang="de-DE"/>
        </a:p>
      </dgm:t>
    </dgm:pt>
    <dgm:pt modelId="{6F10BAF0-DAE5-45DA-BE2A-657C4CBC564D}" type="pres">
      <dgm:prSet presAssocID="{533E42E3-3998-4438-BA45-9A93FBC17139}" presName="theInnerList" presStyleCnt="0"/>
      <dgm:spPr/>
      <dgm:t>
        <a:bodyPr/>
        <a:lstStyle/>
        <a:p>
          <a:endParaRPr lang="de-DE"/>
        </a:p>
      </dgm:t>
    </dgm:pt>
    <dgm:pt modelId="{F7C4B575-1D0C-4F6B-914E-6347B0F9693C}" type="pres">
      <dgm:prSet presAssocID="{B162020D-1547-448F-9D12-0541B2FC005B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DC6861E-C56D-4BD3-8BD3-17981CA6DD9C}" type="pres">
      <dgm:prSet presAssocID="{B162020D-1547-448F-9D12-0541B2FC005B}" presName="aSpace2" presStyleCnt="0"/>
      <dgm:spPr/>
      <dgm:t>
        <a:bodyPr/>
        <a:lstStyle/>
        <a:p>
          <a:endParaRPr lang="de-DE"/>
        </a:p>
      </dgm:t>
    </dgm:pt>
    <dgm:pt modelId="{2E408FA0-C0D6-403A-951F-BF6F5A8F4A8E}" type="pres">
      <dgm:prSet presAssocID="{6CEB9B37-FE20-47C7-B054-0FDFDD9B98A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5867983-398A-4FEE-B7B6-A634D3911E05}" type="pres">
      <dgm:prSet presAssocID="{533E42E3-3998-4438-BA45-9A93FBC17139}" presName="aSpace" presStyleCnt="0"/>
      <dgm:spPr/>
      <dgm:t>
        <a:bodyPr/>
        <a:lstStyle/>
        <a:p>
          <a:endParaRPr lang="de-DE"/>
        </a:p>
      </dgm:t>
    </dgm:pt>
    <dgm:pt modelId="{1D87C1EF-D285-4642-99D8-CF853CD31D81}" type="pres">
      <dgm:prSet presAssocID="{41E35B12-7547-4508-AF5A-0B88B2B815E4}" presName="compNode" presStyleCnt="0"/>
      <dgm:spPr/>
      <dgm:t>
        <a:bodyPr/>
        <a:lstStyle/>
        <a:p>
          <a:endParaRPr lang="de-DE"/>
        </a:p>
      </dgm:t>
    </dgm:pt>
    <dgm:pt modelId="{189C49CC-E6FD-433C-938D-45A9AA085375}" type="pres">
      <dgm:prSet presAssocID="{41E35B12-7547-4508-AF5A-0B88B2B815E4}" presName="aNode" presStyleLbl="bgShp" presStyleIdx="1" presStyleCnt="3"/>
      <dgm:spPr/>
      <dgm:t>
        <a:bodyPr/>
        <a:lstStyle/>
        <a:p>
          <a:endParaRPr lang="de-CH"/>
        </a:p>
      </dgm:t>
    </dgm:pt>
    <dgm:pt modelId="{9D0E2DE8-0CC8-4AC9-80E2-2FE18BBEE059}" type="pres">
      <dgm:prSet presAssocID="{41E35B12-7547-4508-AF5A-0B88B2B815E4}" presName="textNode" presStyleLbl="bgShp" presStyleIdx="1" presStyleCnt="3"/>
      <dgm:spPr/>
      <dgm:t>
        <a:bodyPr/>
        <a:lstStyle/>
        <a:p>
          <a:endParaRPr lang="de-CH"/>
        </a:p>
      </dgm:t>
    </dgm:pt>
    <dgm:pt modelId="{AD34ED58-DFC8-4AF7-A0D8-B0F3F6B68D2D}" type="pres">
      <dgm:prSet presAssocID="{41E35B12-7547-4508-AF5A-0B88B2B815E4}" presName="compChildNode" presStyleCnt="0"/>
      <dgm:spPr/>
      <dgm:t>
        <a:bodyPr/>
        <a:lstStyle/>
        <a:p>
          <a:endParaRPr lang="de-DE"/>
        </a:p>
      </dgm:t>
    </dgm:pt>
    <dgm:pt modelId="{03B8C1BC-CF35-4B06-8960-A57B3C8C381D}" type="pres">
      <dgm:prSet presAssocID="{41E35B12-7547-4508-AF5A-0B88B2B815E4}" presName="theInnerList" presStyleCnt="0"/>
      <dgm:spPr/>
      <dgm:t>
        <a:bodyPr/>
        <a:lstStyle/>
        <a:p>
          <a:endParaRPr lang="de-DE"/>
        </a:p>
      </dgm:t>
    </dgm:pt>
    <dgm:pt modelId="{7956A35C-19E6-46D2-B4FE-9FCE4E8FAEBA}" type="pres">
      <dgm:prSet presAssocID="{39BCA88D-F882-422D-A095-CD7888B4B47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8270700-D576-42D3-AFF5-D0D6435A1FE0}" type="pres">
      <dgm:prSet presAssocID="{39BCA88D-F882-422D-A095-CD7888B4B47D}" presName="aSpace2" presStyleCnt="0"/>
      <dgm:spPr/>
      <dgm:t>
        <a:bodyPr/>
        <a:lstStyle/>
        <a:p>
          <a:endParaRPr lang="de-DE"/>
        </a:p>
      </dgm:t>
    </dgm:pt>
    <dgm:pt modelId="{260BBC12-8A0F-48E5-BC4A-5EDBF563CDA7}" type="pres">
      <dgm:prSet presAssocID="{CDA99322-DE0E-4A51-BBFB-83D25DBD3137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F94EE52-5A9D-4EC4-9D73-70D45943E259}" type="pres">
      <dgm:prSet presAssocID="{41E35B12-7547-4508-AF5A-0B88B2B815E4}" presName="aSpace" presStyleCnt="0"/>
      <dgm:spPr/>
      <dgm:t>
        <a:bodyPr/>
        <a:lstStyle/>
        <a:p>
          <a:endParaRPr lang="de-DE"/>
        </a:p>
      </dgm:t>
    </dgm:pt>
    <dgm:pt modelId="{20BE15F7-FCD2-4001-8E5C-D7ECBC42FBA2}" type="pres">
      <dgm:prSet presAssocID="{3CDBD6E5-6892-45B4-B243-9FF24E148C79}" presName="compNode" presStyleCnt="0"/>
      <dgm:spPr/>
      <dgm:t>
        <a:bodyPr/>
        <a:lstStyle/>
        <a:p>
          <a:endParaRPr lang="de-DE"/>
        </a:p>
      </dgm:t>
    </dgm:pt>
    <dgm:pt modelId="{FFB87AE6-F61B-4A83-994C-DC1E16C50C02}" type="pres">
      <dgm:prSet presAssocID="{3CDBD6E5-6892-45B4-B243-9FF24E148C79}" presName="aNode" presStyleLbl="bgShp" presStyleIdx="2" presStyleCnt="3" custLinFactNeighborX="-64" custLinFactNeighborY="61086"/>
      <dgm:spPr/>
      <dgm:t>
        <a:bodyPr/>
        <a:lstStyle/>
        <a:p>
          <a:endParaRPr lang="de-CH"/>
        </a:p>
      </dgm:t>
    </dgm:pt>
    <dgm:pt modelId="{60F28E5F-5032-43D0-A3F9-1B92F335F5CD}" type="pres">
      <dgm:prSet presAssocID="{3CDBD6E5-6892-45B4-B243-9FF24E148C79}" presName="textNode" presStyleLbl="bgShp" presStyleIdx="2" presStyleCnt="3"/>
      <dgm:spPr/>
      <dgm:t>
        <a:bodyPr/>
        <a:lstStyle/>
        <a:p>
          <a:endParaRPr lang="de-CH"/>
        </a:p>
      </dgm:t>
    </dgm:pt>
    <dgm:pt modelId="{9CCAE406-D881-41FD-9301-6B7912B391A3}" type="pres">
      <dgm:prSet presAssocID="{3CDBD6E5-6892-45B4-B243-9FF24E148C79}" presName="compChildNode" presStyleCnt="0"/>
      <dgm:spPr/>
      <dgm:t>
        <a:bodyPr/>
        <a:lstStyle/>
        <a:p>
          <a:endParaRPr lang="de-DE"/>
        </a:p>
      </dgm:t>
    </dgm:pt>
    <dgm:pt modelId="{14CA8F10-248F-48F5-BBE8-A8A375B44598}" type="pres">
      <dgm:prSet presAssocID="{3CDBD6E5-6892-45B4-B243-9FF24E148C79}" presName="theInnerList" presStyleCnt="0"/>
      <dgm:spPr/>
      <dgm:t>
        <a:bodyPr/>
        <a:lstStyle/>
        <a:p>
          <a:endParaRPr lang="de-DE"/>
        </a:p>
      </dgm:t>
    </dgm:pt>
    <dgm:pt modelId="{40101C11-8955-4FA0-8353-60E7B2B5E96C}" type="pres">
      <dgm:prSet presAssocID="{B2A5FAF0-C06E-4F72-9F35-58944FFD1388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117143C6-5167-427C-903D-66E605DDBAF5}" type="pres">
      <dgm:prSet presAssocID="{B2A5FAF0-C06E-4F72-9F35-58944FFD1388}" presName="aSpace2" presStyleCnt="0"/>
      <dgm:spPr/>
      <dgm:t>
        <a:bodyPr/>
        <a:lstStyle/>
        <a:p>
          <a:endParaRPr lang="de-DE"/>
        </a:p>
      </dgm:t>
    </dgm:pt>
    <dgm:pt modelId="{E08CBD12-65E2-4222-9FF8-9A5E1E732D2A}" type="pres">
      <dgm:prSet presAssocID="{EEF3A9B4-B41E-4DBB-AF06-E6FAE574DF47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09D0B0A3-867F-4592-81D8-FB0BA7031E5F}" srcId="{533E42E3-3998-4438-BA45-9A93FBC17139}" destId="{B162020D-1547-448F-9D12-0541B2FC005B}" srcOrd="0" destOrd="0" parTransId="{D41E74D7-8B72-47BB-B53B-A4A1EE99B9D4}" sibTransId="{2E971038-1706-4B25-A825-4022828942AF}"/>
    <dgm:cxn modelId="{BB7DC197-2208-4D92-8361-47B4924CE089}" srcId="{3CDBD6E5-6892-45B4-B243-9FF24E148C79}" destId="{B2A5FAF0-C06E-4F72-9F35-58944FFD1388}" srcOrd="0" destOrd="0" parTransId="{AE0CEAFD-C58F-4551-BEFA-2151A5DF39CC}" sibTransId="{5ED0D0BD-3A5E-41C0-B504-895AB227DD5C}"/>
    <dgm:cxn modelId="{CEADD386-6813-43B7-92F7-F5A5990B1640}" type="presOf" srcId="{39BCA88D-F882-422D-A095-CD7888B4B47D}" destId="{7956A35C-19E6-46D2-B4FE-9FCE4E8FAEBA}" srcOrd="0" destOrd="0" presId="urn:microsoft.com/office/officeart/2005/8/layout/lProcess2"/>
    <dgm:cxn modelId="{5A46FF1B-A4C9-4612-B0D4-38BD9FA8895D}" srcId="{61079588-D68F-4C7E-B9C7-CD823D98060D}" destId="{3CDBD6E5-6892-45B4-B243-9FF24E148C79}" srcOrd="2" destOrd="0" parTransId="{BEA05E2C-D8CF-4AA3-9C26-D22385B6239A}" sibTransId="{610AA14E-87FE-4B4C-BDAE-7546E6212DDB}"/>
    <dgm:cxn modelId="{18E459E3-342C-49BF-8D2B-B45F6C336C4D}" type="presOf" srcId="{61079588-D68F-4C7E-B9C7-CD823D98060D}" destId="{650A6290-2E6F-4BA5-89BC-0478D6F220DB}" srcOrd="0" destOrd="0" presId="urn:microsoft.com/office/officeart/2005/8/layout/lProcess2"/>
    <dgm:cxn modelId="{68C7DB1A-353C-459C-B224-224BD27A6CD4}" type="presOf" srcId="{41E35B12-7547-4508-AF5A-0B88B2B815E4}" destId="{9D0E2DE8-0CC8-4AC9-80E2-2FE18BBEE059}" srcOrd="1" destOrd="0" presId="urn:microsoft.com/office/officeart/2005/8/layout/lProcess2"/>
    <dgm:cxn modelId="{D5AAC589-0978-40FD-B5C4-7641EB07D0FC}" type="presOf" srcId="{6CEB9B37-FE20-47C7-B054-0FDFDD9B98AE}" destId="{2E408FA0-C0D6-403A-951F-BF6F5A8F4A8E}" srcOrd="0" destOrd="0" presId="urn:microsoft.com/office/officeart/2005/8/layout/lProcess2"/>
    <dgm:cxn modelId="{ABE5A97C-66E7-4844-921E-D8CC4F8C0EF6}" type="presOf" srcId="{533E42E3-3998-4438-BA45-9A93FBC17139}" destId="{DA48BDF9-6B89-49F9-8BB4-02200ABAA0FC}" srcOrd="1" destOrd="0" presId="urn:microsoft.com/office/officeart/2005/8/layout/lProcess2"/>
    <dgm:cxn modelId="{8F149A26-29C4-47B6-9830-52D56F32303E}" srcId="{41E35B12-7547-4508-AF5A-0B88B2B815E4}" destId="{CDA99322-DE0E-4A51-BBFB-83D25DBD3137}" srcOrd="1" destOrd="0" parTransId="{280FB9C4-635C-4C7F-84E3-74BD075C292E}" sibTransId="{709A26F8-176B-4A5F-8A29-8E07E82816FC}"/>
    <dgm:cxn modelId="{F74CD216-AF24-435B-84D1-21C6FB21916F}" type="presOf" srcId="{3CDBD6E5-6892-45B4-B243-9FF24E148C79}" destId="{FFB87AE6-F61B-4A83-994C-DC1E16C50C02}" srcOrd="0" destOrd="0" presId="urn:microsoft.com/office/officeart/2005/8/layout/lProcess2"/>
    <dgm:cxn modelId="{EDC4F6BC-DA61-4E3C-A7D7-2904A6105DB5}" type="presOf" srcId="{B2A5FAF0-C06E-4F72-9F35-58944FFD1388}" destId="{40101C11-8955-4FA0-8353-60E7B2B5E96C}" srcOrd="0" destOrd="0" presId="urn:microsoft.com/office/officeart/2005/8/layout/lProcess2"/>
    <dgm:cxn modelId="{97F27556-9232-4AE9-9E13-1474AE920E58}" type="presOf" srcId="{41E35B12-7547-4508-AF5A-0B88B2B815E4}" destId="{189C49CC-E6FD-433C-938D-45A9AA085375}" srcOrd="0" destOrd="0" presId="urn:microsoft.com/office/officeart/2005/8/layout/lProcess2"/>
    <dgm:cxn modelId="{9CD67448-BB0B-44B1-B8FD-5FC494A3DF5D}" srcId="{41E35B12-7547-4508-AF5A-0B88B2B815E4}" destId="{39BCA88D-F882-422D-A095-CD7888B4B47D}" srcOrd="0" destOrd="0" parTransId="{35EAF2E7-3B3E-4F27-9E24-3EB695E84FB0}" sibTransId="{A97DC2FC-68D3-4805-A354-09634C3AF5A2}"/>
    <dgm:cxn modelId="{BAF28E70-F0BA-4FE7-A65A-C4E3F489F072}" srcId="{3CDBD6E5-6892-45B4-B243-9FF24E148C79}" destId="{EEF3A9B4-B41E-4DBB-AF06-E6FAE574DF47}" srcOrd="1" destOrd="0" parTransId="{017B8DBA-BA0E-4EC9-936A-AD34CA455447}" sibTransId="{196415F4-9092-485D-8173-A68E657654D8}"/>
    <dgm:cxn modelId="{3A31D8B2-FB38-4482-AB90-E55B99DB899F}" srcId="{533E42E3-3998-4438-BA45-9A93FBC17139}" destId="{6CEB9B37-FE20-47C7-B054-0FDFDD9B98AE}" srcOrd="1" destOrd="0" parTransId="{58DB2757-9B3E-4054-89AF-521EA41DAC5B}" sibTransId="{13B5FE89-B867-47BD-AEC6-7B2F679DE5AE}"/>
    <dgm:cxn modelId="{31637CB0-71DA-48A6-8FBA-7ADEF330604D}" type="presOf" srcId="{CDA99322-DE0E-4A51-BBFB-83D25DBD3137}" destId="{260BBC12-8A0F-48E5-BC4A-5EDBF563CDA7}" srcOrd="0" destOrd="0" presId="urn:microsoft.com/office/officeart/2005/8/layout/lProcess2"/>
    <dgm:cxn modelId="{A3EB79F4-5D69-4708-843C-33BE2658EC63}" srcId="{61079588-D68F-4C7E-B9C7-CD823D98060D}" destId="{41E35B12-7547-4508-AF5A-0B88B2B815E4}" srcOrd="1" destOrd="0" parTransId="{699D08F4-E0D9-4ACD-BCC5-15377FF3412E}" sibTransId="{D900685D-809E-4C3B-94B1-2C2B2031F4AC}"/>
    <dgm:cxn modelId="{5C24A43D-1ACA-4625-8922-22E8FB5BD3F2}" type="presOf" srcId="{EEF3A9B4-B41E-4DBB-AF06-E6FAE574DF47}" destId="{E08CBD12-65E2-4222-9FF8-9A5E1E732D2A}" srcOrd="0" destOrd="0" presId="urn:microsoft.com/office/officeart/2005/8/layout/lProcess2"/>
    <dgm:cxn modelId="{83132FFE-8CFE-4AAA-B824-D27A0EF29A50}" type="presOf" srcId="{3CDBD6E5-6892-45B4-B243-9FF24E148C79}" destId="{60F28E5F-5032-43D0-A3F9-1B92F335F5CD}" srcOrd="1" destOrd="0" presId="urn:microsoft.com/office/officeart/2005/8/layout/lProcess2"/>
    <dgm:cxn modelId="{56D07048-D02B-4339-96EC-6FF5A0B27DB3}" type="presOf" srcId="{533E42E3-3998-4438-BA45-9A93FBC17139}" destId="{BCC5F398-CC93-4869-B64B-203C18E7AA22}" srcOrd="0" destOrd="0" presId="urn:microsoft.com/office/officeart/2005/8/layout/lProcess2"/>
    <dgm:cxn modelId="{AB343EF9-5B20-43FE-A348-A6BC8E1B56CF}" srcId="{61079588-D68F-4C7E-B9C7-CD823D98060D}" destId="{533E42E3-3998-4438-BA45-9A93FBC17139}" srcOrd="0" destOrd="0" parTransId="{C47E098E-4682-4F35-926C-F11A16028802}" sibTransId="{3557460D-F7FB-463C-825D-8325861BE7E9}"/>
    <dgm:cxn modelId="{2146A3ED-5949-4DF8-AAFC-50372190326B}" type="presOf" srcId="{B162020D-1547-448F-9D12-0541B2FC005B}" destId="{F7C4B575-1D0C-4F6B-914E-6347B0F9693C}" srcOrd="0" destOrd="0" presId="urn:microsoft.com/office/officeart/2005/8/layout/lProcess2"/>
    <dgm:cxn modelId="{F90E4CE9-D8FF-491F-AFA9-0BEBE1D0D21D}" type="presParOf" srcId="{650A6290-2E6F-4BA5-89BC-0478D6F220DB}" destId="{62832C43-02E2-4658-B91E-985CA842E420}" srcOrd="0" destOrd="0" presId="urn:microsoft.com/office/officeart/2005/8/layout/lProcess2"/>
    <dgm:cxn modelId="{C81D6146-942D-4970-93DE-9F3306CA0D24}" type="presParOf" srcId="{62832C43-02E2-4658-B91E-985CA842E420}" destId="{BCC5F398-CC93-4869-B64B-203C18E7AA22}" srcOrd="0" destOrd="0" presId="urn:microsoft.com/office/officeart/2005/8/layout/lProcess2"/>
    <dgm:cxn modelId="{E77B92C6-936C-4133-AD34-7F251401DDDE}" type="presParOf" srcId="{62832C43-02E2-4658-B91E-985CA842E420}" destId="{DA48BDF9-6B89-49F9-8BB4-02200ABAA0FC}" srcOrd="1" destOrd="0" presId="urn:microsoft.com/office/officeart/2005/8/layout/lProcess2"/>
    <dgm:cxn modelId="{39670427-0351-45B2-8027-72BAE96DBF73}" type="presParOf" srcId="{62832C43-02E2-4658-B91E-985CA842E420}" destId="{2A46DF78-7CBE-40C8-AE40-EB1A693D59E7}" srcOrd="2" destOrd="0" presId="urn:microsoft.com/office/officeart/2005/8/layout/lProcess2"/>
    <dgm:cxn modelId="{52B02C1D-4C78-4B6D-8A2B-085463B7C42D}" type="presParOf" srcId="{2A46DF78-7CBE-40C8-AE40-EB1A693D59E7}" destId="{6F10BAF0-DAE5-45DA-BE2A-657C4CBC564D}" srcOrd="0" destOrd="0" presId="urn:microsoft.com/office/officeart/2005/8/layout/lProcess2"/>
    <dgm:cxn modelId="{7A1F3F1B-24F5-463A-873C-D5741E102436}" type="presParOf" srcId="{6F10BAF0-DAE5-45DA-BE2A-657C4CBC564D}" destId="{F7C4B575-1D0C-4F6B-914E-6347B0F9693C}" srcOrd="0" destOrd="0" presId="urn:microsoft.com/office/officeart/2005/8/layout/lProcess2"/>
    <dgm:cxn modelId="{9CBF49CB-A223-4A8F-9B71-6DF88A398F07}" type="presParOf" srcId="{6F10BAF0-DAE5-45DA-BE2A-657C4CBC564D}" destId="{7DC6861E-C56D-4BD3-8BD3-17981CA6DD9C}" srcOrd="1" destOrd="0" presId="urn:microsoft.com/office/officeart/2005/8/layout/lProcess2"/>
    <dgm:cxn modelId="{AAA31CEC-AC4D-410F-912F-7EB7FDD2C2ED}" type="presParOf" srcId="{6F10BAF0-DAE5-45DA-BE2A-657C4CBC564D}" destId="{2E408FA0-C0D6-403A-951F-BF6F5A8F4A8E}" srcOrd="2" destOrd="0" presId="urn:microsoft.com/office/officeart/2005/8/layout/lProcess2"/>
    <dgm:cxn modelId="{D76608B8-74AF-476B-B6E4-A923D7314432}" type="presParOf" srcId="{650A6290-2E6F-4BA5-89BC-0478D6F220DB}" destId="{55867983-398A-4FEE-B7B6-A634D3911E05}" srcOrd="1" destOrd="0" presId="urn:microsoft.com/office/officeart/2005/8/layout/lProcess2"/>
    <dgm:cxn modelId="{194FAF73-AFF8-4FFD-9585-AE0D46DB3D7C}" type="presParOf" srcId="{650A6290-2E6F-4BA5-89BC-0478D6F220DB}" destId="{1D87C1EF-D285-4642-99D8-CF853CD31D81}" srcOrd="2" destOrd="0" presId="urn:microsoft.com/office/officeart/2005/8/layout/lProcess2"/>
    <dgm:cxn modelId="{EC699AF2-DE5C-4C1C-BD9B-A46368231926}" type="presParOf" srcId="{1D87C1EF-D285-4642-99D8-CF853CD31D81}" destId="{189C49CC-E6FD-433C-938D-45A9AA085375}" srcOrd="0" destOrd="0" presId="urn:microsoft.com/office/officeart/2005/8/layout/lProcess2"/>
    <dgm:cxn modelId="{2E457E80-5353-4A82-AB9C-995DBF541074}" type="presParOf" srcId="{1D87C1EF-D285-4642-99D8-CF853CD31D81}" destId="{9D0E2DE8-0CC8-4AC9-80E2-2FE18BBEE059}" srcOrd="1" destOrd="0" presId="urn:microsoft.com/office/officeart/2005/8/layout/lProcess2"/>
    <dgm:cxn modelId="{D9D4EEFC-80F4-4F56-8800-3101D944C885}" type="presParOf" srcId="{1D87C1EF-D285-4642-99D8-CF853CD31D81}" destId="{AD34ED58-DFC8-4AF7-A0D8-B0F3F6B68D2D}" srcOrd="2" destOrd="0" presId="urn:microsoft.com/office/officeart/2005/8/layout/lProcess2"/>
    <dgm:cxn modelId="{E7A90C9C-2492-4807-BDF5-92D63260AD2E}" type="presParOf" srcId="{AD34ED58-DFC8-4AF7-A0D8-B0F3F6B68D2D}" destId="{03B8C1BC-CF35-4B06-8960-A57B3C8C381D}" srcOrd="0" destOrd="0" presId="urn:microsoft.com/office/officeart/2005/8/layout/lProcess2"/>
    <dgm:cxn modelId="{D2A03B09-A6C6-49D9-9E75-093B77096B03}" type="presParOf" srcId="{03B8C1BC-CF35-4B06-8960-A57B3C8C381D}" destId="{7956A35C-19E6-46D2-B4FE-9FCE4E8FAEBA}" srcOrd="0" destOrd="0" presId="urn:microsoft.com/office/officeart/2005/8/layout/lProcess2"/>
    <dgm:cxn modelId="{E85BD11C-92EF-4BE8-8F96-3259869424FE}" type="presParOf" srcId="{03B8C1BC-CF35-4B06-8960-A57B3C8C381D}" destId="{58270700-D576-42D3-AFF5-D0D6435A1FE0}" srcOrd="1" destOrd="0" presId="urn:microsoft.com/office/officeart/2005/8/layout/lProcess2"/>
    <dgm:cxn modelId="{AF404F47-67FA-4F55-A904-38ABFB78E36D}" type="presParOf" srcId="{03B8C1BC-CF35-4B06-8960-A57B3C8C381D}" destId="{260BBC12-8A0F-48E5-BC4A-5EDBF563CDA7}" srcOrd="2" destOrd="0" presId="urn:microsoft.com/office/officeart/2005/8/layout/lProcess2"/>
    <dgm:cxn modelId="{4CA0F874-A15B-477F-A3BD-F23FE9226789}" type="presParOf" srcId="{650A6290-2E6F-4BA5-89BC-0478D6F220DB}" destId="{DF94EE52-5A9D-4EC4-9D73-70D45943E259}" srcOrd="3" destOrd="0" presId="urn:microsoft.com/office/officeart/2005/8/layout/lProcess2"/>
    <dgm:cxn modelId="{BBC305C4-A1F3-4E86-BDEF-258B87A0A222}" type="presParOf" srcId="{650A6290-2E6F-4BA5-89BC-0478D6F220DB}" destId="{20BE15F7-FCD2-4001-8E5C-D7ECBC42FBA2}" srcOrd="4" destOrd="0" presId="urn:microsoft.com/office/officeart/2005/8/layout/lProcess2"/>
    <dgm:cxn modelId="{5D0E7E63-F905-4782-98CD-AE1C8CDDE402}" type="presParOf" srcId="{20BE15F7-FCD2-4001-8E5C-D7ECBC42FBA2}" destId="{FFB87AE6-F61B-4A83-994C-DC1E16C50C02}" srcOrd="0" destOrd="0" presId="urn:microsoft.com/office/officeart/2005/8/layout/lProcess2"/>
    <dgm:cxn modelId="{D5041254-A19F-4278-817D-CF4DD4F9FCC1}" type="presParOf" srcId="{20BE15F7-FCD2-4001-8E5C-D7ECBC42FBA2}" destId="{60F28E5F-5032-43D0-A3F9-1B92F335F5CD}" srcOrd="1" destOrd="0" presId="urn:microsoft.com/office/officeart/2005/8/layout/lProcess2"/>
    <dgm:cxn modelId="{D72E4695-6990-4B71-B21A-3B9FA631A9C9}" type="presParOf" srcId="{20BE15F7-FCD2-4001-8E5C-D7ECBC42FBA2}" destId="{9CCAE406-D881-41FD-9301-6B7912B391A3}" srcOrd="2" destOrd="0" presId="urn:microsoft.com/office/officeart/2005/8/layout/lProcess2"/>
    <dgm:cxn modelId="{556F9D8F-E552-46B5-BCFC-2D24E0BD19A0}" type="presParOf" srcId="{9CCAE406-D881-41FD-9301-6B7912B391A3}" destId="{14CA8F10-248F-48F5-BBE8-A8A375B44598}" srcOrd="0" destOrd="0" presId="urn:microsoft.com/office/officeart/2005/8/layout/lProcess2"/>
    <dgm:cxn modelId="{9487CA92-8C76-4A9B-B8B0-FE5CBEBDE4C9}" type="presParOf" srcId="{14CA8F10-248F-48F5-BBE8-A8A375B44598}" destId="{40101C11-8955-4FA0-8353-60E7B2B5E96C}" srcOrd="0" destOrd="0" presId="urn:microsoft.com/office/officeart/2005/8/layout/lProcess2"/>
    <dgm:cxn modelId="{08417CDA-250E-479B-9864-A365FEAC8D98}" type="presParOf" srcId="{14CA8F10-248F-48F5-BBE8-A8A375B44598}" destId="{117143C6-5167-427C-903D-66E605DDBAF5}" srcOrd="1" destOrd="0" presId="urn:microsoft.com/office/officeart/2005/8/layout/lProcess2"/>
    <dgm:cxn modelId="{EB53EB52-5FE9-4554-8BB7-F169D29B1C99}" type="presParOf" srcId="{14CA8F10-248F-48F5-BBE8-A8A375B44598}" destId="{E08CBD12-65E2-4222-9FF8-9A5E1E732D2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0DF307-F904-4FD5-B914-F89EE2E5D49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CH"/>
        </a:p>
      </dgm:t>
    </dgm:pt>
    <dgm:pt modelId="{1CA9B4A1-0361-4B6C-B981-D817002FCD2A}">
      <dgm:prSet phldrT="[Text]"/>
      <dgm:spPr>
        <a:solidFill>
          <a:srgbClr val="003888"/>
        </a:solidFill>
      </dgm:spPr>
      <dgm:t>
        <a:bodyPr/>
        <a:lstStyle/>
        <a:p>
          <a:r>
            <a:rPr lang="de-CH" dirty="0" err="1" smtClean="0"/>
            <a:t>Citavi</a:t>
          </a:r>
          <a:endParaRPr lang="de-CH" dirty="0"/>
        </a:p>
      </dgm:t>
    </dgm:pt>
    <dgm:pt modelId="{7AA8BD50-7A4A-4102-8C66-861CA88FF2DE}" type="parTrans" cxnId="{0E10A37B-0CA0-4CD0-86C7-CB9D962B0E65}">
      <dgm:prSet/>
      <dgm:spPr/>
      <dgm:t>
        <a:bodyPr/>
        <a:lstStyle/>
        <a:p>
          <a:endParaRPr lang="de-CH"/>
        </a:p>
      </dgm:t>
    </dgm:pt>
    <dgm:pt modelId="{601BEF16-5AA3-42A5-AB53-B52F07BB7612}" type="sibTrans" cxnId="{0E10A37B-0CA0-4CD0-86C7-CB9D962B0E65}">
      <dgm:prSet/>
      <dgm:spPr/>
      <dgm:t>
        <a:bodyPr/>
        <a:lstStyle/>
        <a:p>
          <a:endParaRPr lang="de-CH"/>
        </a:p>
      </dgm:t>
    </dgm:pt>
    <dgm:pt modelId="{1488A713-56DF-4374-A14A-298A6A56D1FA}">
      <dgm:prSet phldrT="[Text]" custT="1"/>
      <dgm:spPr>
        <a:solidFill>
          <a:srgbClr val="00B050"/>
        </a:solidFill>
      </dgm:spPr>
      <dgm:t>
        <a:bodyPr/>
        <a:lstStyle/>
        <a:p>
          <a:r>
            <a:rPr lang="de-CH" sz="14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Firefox</a:t>
          </a:r>
          <a:endParaRPr lang="de-CH" sz="14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F44868C7-247A-4D1C-9050-744FFFB0D891}" type="parTrans" cxnId="{23A14220-521E-4FE5-B51A-353795066C0D}">
      <dgm:prSet/>
      <dgm:spPr>
        <a:solidFill>
          <a:srgbClr val="00B050"/>
        </a:solidFill>
      </dgm:spPr>
      <dgm:t>
        <a:bodyPr/>
        <a:lstStyle/>
        <a:p>
          <a:endParaRPr lang="de-CH"/>
        </a:p>
      </dgm:t>
    </dgm:pt>
    <dgm:pt modelId="{2692BE68-5004-48FC-AE07-40752EABF40A}" type="sibTrans" cxnId="{23A14220-521E-4FE5-B51A-353795066C0D}">
      <dgm:prSet/>
      <dgm:spPr/>
      <dgm:t>
        <a:bodyPr/>
        <a:lstStyle/>
        <a:p>
          <a:endParaRPr lang="de-CH"/>
        </a:p>
      </dgm:t>
    </dgm:pt>
    <dgm:pt modelId="{F68B1BF2-2842-443C-88B1-D02BFDF5AF50}">
      <dgm:prSet phldrT="[Text]" custT="1"/>
      <dgm:spPr>
        <a:solidFill>
          <a:srgbClr val="00B050"/>
        </a:solidFill>
      </dgm:spPr>
      <dgm:t>
        <a:bodyPr/>
        <a:lstStyle/>
        <a:p>
          <a:r>
            <a:rPr lang="de-CH" sz="14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Internet Explorer</a:t>
          </a:r>
          <a:endParaRPr lang="de-CH" sz="14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A69DF705-196B-464E-B75F-A43D659042BA}" type="parTrans" cxnId="{1668DBAD-ACF6-4630-B3E3-BA900AD41549}">
      <dgm:prSet/>
      <dgm:spPr>
        <a:solidFill>
          <a:srgbClr val="00B050"/>
        </a:solidFill>
      </dgm:spPr>
      <dgm:t>
        <a:bodyPr/>
        <a:lstStyle/>
        <a:p>
          <a:endParaRPr lang="de-CH"/>
        </a:p>
      </dgm:t>
    </dgm:pt>
    <dgm:pt modelId="{9B8C7E25-88C5-451A-A308-400A77336D9B}" type="sibTrans" cxnId="{1668DBAD-ACF6-4630-B3E3-BA900AD41549}">
      <dgm:prSet/>
      <dgm:spPr/>
      <dgm:t>
        <a:bodyPr/>
        <a:lstStyle/>
        <a:p>
          <a:endParaRPr lang="de-CH"/>
        </a:p>
      </dgm:t>
    </dgm:pt>
    <dgm:pt modelId="{462DBA17-E704-4486-A92C-0C126364FDDB}">
      <dgm:prSet phldrT="[Text]" custT="1"/>
      <dgm:spPr>
        <a:solidFill>
          <a:srgbClr val="00B050"/>
        </a:solidFill>
      </dgm:spPr>
      <dgm:t>
        <a:bodyPr/>
        <a:lstStyle/>
        <a:p>
          <a:r>
            <a:rPr lang="de-CH" sz="14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Adobe Acrobat</a:t>
          </a:r>
          <a:endParaRPr lang="de-CH" sz="14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95439F32-81E0-4484-83B3-A40A8475C3FB}" type="parTrans" cxnId="{E5B54272-268B-49DB-9A8F-24BDA2ABA416}">
      <dgm:prSet/>
      <dgm:spPr>
        <a:solidFill>
          <a:srgbClr val="00B050"/>
        </a:solidFill>
      </dgm:spPr>
      <dgm:t>
        <a:bodyPr/>
        <a:lstStyle/>
        <a:p>
          <a:endParaRPr lang="de-CH"/>
        </a:p>
      </dgm:t>
    </dgm:pt>
    <dgm:pt modelId="{D65D1EC7-D871-4843-9900-33B5BB5F3F26}" type="sibTrans" cxnId="{E5B54272-268B-49DB-9A8F-24BDA2ABA416}">
      <dgm:prSet/>
      <dgm:spPr/>
      <dgm:t>
        <a:bodyPr/>
        <a:lstStyle/>
        <a:p>
          <a:endParaRPr lang="de-CH"/>
        </a:p>
      </dgm:t>
    </dgm:pt>
    <dgm:pt modelId="{F9111450-E4E9-407B-9AF5-8735F9BE6D32}">
      <dgm:prSet phldrT="[Text]" custT="1"/>
      <dgm:spPr>
        <a:solidFill>
          <a:srgbClr val="00B050"/>
        </a:solidFill>
      </dgm:spPr>
      <dgm:t>
        <a:bodyPr/>
        <a:lstStyle/>
        <a:p>
          <a:r>
            <a:rPr lang="de-CH" sz="14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Google Chrome</a:t>
          </a:r>
          <a:endParaRPr lang="de-CH" sz="14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18525503-71EA-4F21-BBD8-3023FFCBCA9A}" type="parTrans" cxnId="{D5697327-61FB-4848-85F9-55025380C303}">
      <dgm:prSet/>
      <dgm:spPr>
        <a:solidFill>
          <a:srgbClr val="00B050"/>
        </a:solidFill>
      </dgm:spPr>
      <dgm:t>
        <a:bodyPr/>
        <a:lstStyle/>
        <a:p>
          <a:endParaRPr lang="de-CH"/>
        </a:p>
      </dgm:t>
    </dgm:pt>
    <dgm:pt modelId="{0B5675B8-C8FE-40DF-87B5-BFCFB17EEA3C}" type="sibTrans" cxnId="{D5697327-61FB-4848-85F9-55025380C303}">
      <dgm:prSet/>
      <dgm:spPr/>
      <dgm:t>
        <a:bodyPr/>
        <a:lstStyle/>
        <a:p>
          <a:endParaRPr lang="de-DE"/>
        </a:p>
      </dgm:t>
    </dgm:pt>
    <dgm:pt modelId="{E422CBE7-076A-4805-AB65-231ABEC9E772}">
      <dgm:prSet phldrT="[Text]"/>
      <dgm:spPr>
        <a:solidFill>
          <a:schemeClr val="accent2"/>
        </a:solidFill>
      </dgm:spPr>
      <dgm:t>
        <a:bodyPr/>
        <a:lstStyle/>
        <a:p>
          <a:endParaRPr lang="de-DE"/>
        </a:p>
      </dgm:t>
    </dgm:pt>
    <dgm:pt modelId="{630D200F-6201-49EE-8359-25BC1C6523DE}" type="parTrans" cxnId="{D05C295B-9206-4CC4-BF30-998DDBED73DB}">
      <dgm:prSet/>
      <dgm:spPr/>
      <dgm:t>
        <a:bodyPr/>
        <a:lstStyle/>
        <a:p>
          <a:endParaRPr lang="de-DE"/>
        </a:p>
      </dgm:t>
    </dgm:pt>
    <dgm:pt modelId="{0CD2F02B-458F-4B96-8739-0B8C2D842C68}" type="sibTrans" cxnId="{D05C295B-9206-4CC4-BF30-998DDBED73DB}">
      <dgm:prSet/>
      <dgm:spPr/>
      <dgm:t>
        <a:bodyPr/>
        <a:lstStyle/>
        <a:p>
          <a:endParaRPr lang="de-DE"/>
        </a:p>
      </dgm:t>
    </dgm:pt>
    <dgm:pt modelId="{96DB9479-3D14-4215-8145-58266A14D180}" type="pres">
      <dgm:prSet presAssocID="{FC0DF307-F904-4FD5-B914-F89EE2E5D49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785DA5E8-6408-40A0-A963-3B3D38D21A0E}" type="pres">
      <dgm:prSet presAssocID="{1CA9B4A1-0361-4B6C-B981-D817002FCD2A}" presName="centerShape" presStyleLbl="node0" presStyleIdx="0" presStyleCnt="1"/>
      <dgm:spPr/>
      <dgm:t>
        <a:bodyPr/>
        <a:lstStyle/>
        <a:p>
          <a:endParaRPr lang="de-CH"/>
        </a:p>
      </dgm:t>
    </dgm:pt>
    <dgm:pt modelId="{EEDEC50D-C225-4751-AA59-F3EE88D93EF7}" type="pres">
      <dgm:prSet presAssocID="{F44868C7-247A-4D1C-9050-744FFFB0D891}" presName="parTrans" presStyleLbl="bgSibTrans2D1" presStyleIdx="0" presStyleCnt="4"/>
      <dgm:spPr/>
      <dgm:t>
        <a:bodyPr/>
        <a:lstStyle/>
        <a:p>
          <a:endParaRPr lang="de-CH"/>
        </a:p>
      </dgm:t>
    </dgm:pt>
    <dgm:pt modelId="{F53D13EB-3D85-4C32-9E0E-40B977AEEA18}" type="pres">
      <dgm:prSet presAssocID="{1488A713-56DF-4374-A14A-298A6A56D1F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3C9A927-3B0D-4631-A93F-D90A27E53ADC}" type="pres">
      <dgm:prSet presAssocID="{A69DF705-196B-464E-B75F-A43D659042BA}" presName="parTrans" presStyleLbl="bgSibTrans2D1" presStyleIdx="1" presStyleCnt="4"/>
      <dgm:spPr/>
      <dgm:t>
        <a:bodyPr/>
        <a:lstStyle/>
        <a:p>
          <a:endParaRPr lang="de-CH"/>
        </a:p>
      </dgm:t>
    </dgm:pt>
    <dgm:pt modelId="{544FC99A-B7DD-4F00-86C5-2DBC5304655B}" type="pres">
      <dgm:prSet presAssocID="{F68B1BF2-2842-443C-88B1-D02BFDF5AF5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5B66034-9688-4963-B872-C0B6F5525E8E}" type="pres">
      <dgm:prSet presAssocID="{95439F32-81E0-4484-83B3-A40A8475C3FB}" presName="parTrans" presStyleLbl="bgSibTrans2D1" presStyleIdx="2" presStyleCnt="4"/>
      <dgm:spPr/>
      <dgm:t>
        <a:bodyPr/>
        <a:lstStyle/>
        <a:p>
          <a:endParaRPr lang="de-CH"/>
        </a:p>
      </dgm:t>
    </dgm:pt>
    <dgm:pt modelId="{482826AE-557C-481B-8E20-05DBE8A45D88}" type="pres">
      <dgm:prSet presAssocID="{462DBA17-E704-4486-A92C-0C126364FDD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64AAE3D-D40D-4869-BB78-E8F7F471D658}" type="pres">
      <dgm:prSet presAssocID="{18525503-71EA-4F21-BBD8-3023FFCBCA9A}" presName="parTrans" presStyleLbl="bgSibTrans2D1" presStyleIdx="3" presStyleCnt="4"/>
      <dgm:spPr/>
      <dgm:t>
        <a:bodyPr/>
        <a:lstStyle/>
        <a:p>
          <a:endParaRPr lang="de-DE"/>
        </a:p>
      </dgm:t>
    </dgm:pt>
    <dgm:pt modelId="{8D0F084C-D610-4CF5-A7EF-F2E641F816D4}" type="pres">
      <dgm:prSet presAssocID="{F9111450-E4E9-407B-9AF5-8735F9BE6D3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05C295B-9206-4CC4-BF30-998DDBED73DB}" srcId="{FC0DF307-F904-4FD5-B914-F89EE2E5D498}" destId="{E422CBE7-076A-4805-AB65-231ABEC9E772}" srcOrd="1" destOrd="0" parTransId="{630D200F-6201-49EE-8359-25BC1C6523DE}" sibTransId="{0CD2F02B-458F-4B96-8739-0B8C2D842C68}"/>
    <dgm:cxn modelId="{23A14220-521E-4FE5-B51A-353795066C0D}" srcId="{1CA9B4A1-0361-4B6C-B981-D817002FCD2A}" destId="{1488A713-56DF-4374-A14A-298A6A56D1FA}" srcOrd="0" destOrd="0" parTransId="{F44868C7-247A-4D1C-9050-744FFFB0D891}" sibTransId="{2692BE68-5004-48FC-AE07-40752EABF40A}"/>
    <dgm:cxn modelId="{0E10A37B-0CA0-4CD0-86C7-CB9D962B0E65}" srcId="{FC0DF307-F904-4FD5-B914-F89EE2E5D498}" destId="{1CA9B4A1-0361-4B6C-B981-D817002FCD2A}" srcOrd="0" destOrd="0" parTransId="{7AA8BD50-7A4A-4102-8C66-861CA88FF2DE}" sibTransId="{601BEF16-5AA3-42A5-AB53-B52F07BB7612}"/>
    <dgm:cxn modelId="{5EB1AF64-9A02-424C-8870-AC4F71AB88AF}" type="presOf" srcId="{18525503-71EA-4F21-BBD8-3023FFCBCA9A}" destId="{864AAE3D-D40D-4869-BB78-E8F7F471D658}" srcOrd="0" destOrd="0" presId="urn:microsoft.com/office/officeart/2005/8/layout/radial4"/>
    <dgm:cxn modelId="{4257A4AF-DD70-490D-9742-7D0E6E1AB9C8}" type="presOf" srcId="{F68B1BF2-2842-443C-88B1-D02BFDF5AF50}" destId="{544FC99A-B7DD-4F00-86C5-2DBC5304655B}" srcOrd="0" destOrd="0" presId="urn:microsoft.com/office/officeart/2005/8/layout/radial4"/>
    <dgm:cxn modelId="{1668DBAD-ACF6-4630-B3E3-BA900AD41549}" srcId="{1CA9B4A1-0361-4B6C-B981-D817002FCD2A}" destId="{F68B1BF2-2842-443C-88B1-D02BFDF5AF50}" srcOrd="1" destOrd="0" parTransId="{A69DF705-196B-464E-B75F-A43D659042BA}" sibTransId="{9B8C7E25-88C5-451A-A308-400A77336D9B}"/>
    <dgm:cxn modelId="{C6209104-DB94-4EC2-A417-5E455DC0248D}" type="presOf" srcId="{95439F32-81E0-4484-83B3-A40A8475C3FB}" destId="{35B66034-9688-4963-B872-C0B6F5525E8E}" srcOrd="0" destOrd="0" presId="urn:microsoft.com/office/officeart/2005/8/layout/radial4"/>
    <dgm:cxn modelId="{C2FA14BA-F9B8-4CBE-9AB5-4F6A4F2A53F9}" type="presOf" srcId="{FC0DF307-F904-4FD5-B914-F89EE2E5D498}" destId="{96DB9479-3D14-4215-8145-58266A14D180}" srcOrd="0" destOrd="0" presId="urn:microsoft.com/office/officeart/2005/8/layout/radial4"/>
    <dgm:cxn modelId="{EF253356-A1F9-45C2-9B48-6D0826BB4DC1}" type="presOf" srcId="{A69DF705-196B-464E-B75F-A43D659042BA}" destId="{73C9A927-3B0D-4631-A93F-D90A27E53ADC}" srcOrd="0" destOrd="0" presId="urn:microsoft.com/office/officeart/2005/8/layout/radial4"/>
    <dgm:cxn modelId="{C7B6D39B-F9F7-4B7F-A769-2E73515A7B8D}" type="presOf" srcId="{F9111450-E4E9-407B-9AF5-8735F9BE6D32}" destId="{8D0F084C-D610-4CF5-A7EF-F2E641F816D4}" srcOrd="0" destOrd="0" presId="urn:microsoft.com/office/officeart/2005/8/layout/radial4"/>
    <dgm:cxn modelId="{D5697327-61FB-4848-85F9-55025380C303}" srcId="{1CA9B4A1-0361-4B6C-B981-D817002FCD2A}" destId="{F9111450-E4E9-407B-9AF5-8735F9BE6D32}" srcOrd="3" destOrd="0" parTransId="{18525503-71EA-4F21-BBD8-3023FFCBCA9A}" sibTransId="{0B5675B8-C8FE-40DF-87B5-BFCFB17EEA3C}"/>
    <dgm:cxn modelId="{D25EABD6-0B89-458F-B2ED-1FBF6B099A94}" type="presOf" srcId="{1488A713-56DF-4374-A14A-298A6A56D1FA}" destId="{F53D13EB-3D85-4C32-9E0E-40B977AEEA18}" srcOrd="0" destOrd="0" presId="urn:microsoft.com/office/officeart/2005/8/layout/radial4"/>
    <dgm:cxn modelId="{FB14E1AE-0B0A-4E0D-BFDD-A129F3A25B80}" type="presOf" srcId="{1CA9B4A1-0361-4B6C-B981-D817002FCD2A}" destId="{785DA5E8-6408-40A0-A963-3B3D38D21A0E}" srcOrd="0" destOrd="0" presId="urn:microsoft.com/office/officeart/2005/8/layout/radial4"/>
    <dgm:cxn modelId="{E5B54272-268B-49DB-9A8F-24BDA2ABA416}" srcId="{1CA9B4A1-0361-4B6C-B981-D817002FCD2A}" destId="{462DBA17-E704-4486-A92C-0C126364FDDB}" srcOrd="2" destOrd="0" parTransId="{95439F32-81E0-4484-83B3-A40A8475C3FB}" sibTransId="{D65D1EC7-D871-4843-9900-33B5BB5F3F26}"/>
    <dgm:cxn modelId="{B4B03440-55FD-48FD-8BCE-26802DD77015}" type="presOf" srcId="{F44868C7-247A-4D1C-9050-744FFFB0D891}" destId="{EEDEC50D-C225-4751-AA59-F3EE88D93EF7}" srcOrd="0" destOrd="0" presId="urn:microsoft.com/office/officeart/2005/8/layout/radial4"/>
    <dgm:cxn modelId="{B26C74EA-873B-4ACE-8F28-4AED1D54529D}" type="presOf" srcId="{462DBA17-E704-4486-A92C-0C126364FDDB}" destId="{482826AE-557C-481B-8E20-05DBE8A45D88}" srcOrd="0" destOrd="0" presId="urn:microsoft.com/office/officeart/2005/8/layout/radial4"/>
    <dgm:cxn modelId="{5F3B27FD-697A-4D7E-A04F-E5955A78AE25}" type="presParOf" srcId="{96DB9479-3D14-4215-8145-58266A14D180}" destId="{785DA5E8-6408-40A0-A963-3B3D38D21A0E}" srcOrd="0" destOrd="0" presId="urn:microsoft.com/office/officeart/2005/8/layout/radial4"/>
    <dgm:cxn modelId="{5B20F910-6698-4625-9868-FEB0ED0DD9BB}" type="presParOf" srcId="{96DB9479-3D14-4215-8145-58266A14D180}" destId="{EEDEC50D-C225-4751-AA59-F3EE88D93EF7}" srcOrd="1" destOrd="0" presId="urn:microsoft.com/office/officeart/2005/8/layout/radial4"/>
    <dgm:cxn modelId="{2DC86FF2-7F2E-4739-9470-C120756499C8}" type="presParOf" srcId="{96DB9479-3D14-4215-8145-58266A14D180}" destId="{F53D13EB-3D85-4C32-9E0E-40B977AEEA18}" srcOrd="2" destOrd="0" presId="urn:microsoft.com/office/officeart/2005/8/layout/radial4"/>
    <dgm:cxn modelId="{8E9B042F-6E23-4DD5-BDF6-9733B4CC418F}" type="presParOf" srcId="{96DB9479-3D14-4215-8145-58266A14D180}" destId="{73C9A927-3B0D-4631-A93F-D90A27E53ADC}" srcOrd="3" destOrd="0" presId="urn:microsoft.com/office/officeart/2005/8/layout/radial4"/>
    <dgm:cxn modelId="{5FD58FDE-CD4F-4DAF-B3F8-FC4122904188}" type="presParOf" srcId="{96DB9479-3D14-4215-8145-58266A14D180}" destId="{544FC99A-B7DD-4F00-86C5-2DBC5304655B}" srcOrd="4" destOrd="0" presId="urn:microsoft.com/office/officeart/2005/8/layout/radial4"/>
    <dgm:cxn modelId="{DCCAB7F8-C100-4E60-9FB8-4BAC1983AA54}" type="presParOf" srcId="{96DB9479-3D14-4215-8145-58266A14D180}" destId="{35B66034-9688-4963-B872-C0B6F5525E8E}" srcOrd="5" destOrd="0" presId="urn:microsoft.com/office/officeart/2005/8/layout/radial4"/>
    <dgm:cxn modelId="{F0CA60FE-6D0C-4DDC-9CDD-CEDE9DC2F790}" type="presParOf" srcId="{96DB9479-3D14-4215-8145-58266A14D180}" destId="{482826AE-557C-481B-8E20-05DBE8A45D88}" srcOrd="6" destOrd="0" presId="urn:microsoft.com/office/officeart/2005/8/layout/radial4"/>
    <dgm:cxn modelId="{7D471822-5D24-44AF-A3BF-56B8F7343F43}" type="presParOf" srcId="{96DB9479-3D14-4215-8145-58266A14D180}" destId="{864AAE3D-D40D-4869-BB78-E8F7F471D658}" srcOrd="7" destOrd="0" presId="urn:microsoft.com/office/officeart/2005/8/layout/radial4"/>
    <dgm:cxn modelId="{A5101F57-5510-4CA0-894A-A4AB130472C3}" type="presParOf" srcId="{96DB9479-3D14-4215-8145-58266A14D180}" destId="{8D0F084C-D610-4CF5-A7EF-F2E641F816D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0BF75-DD22-4027-B373-C66C264C05D6}">
      <dsp:nvSpPr>
        <dsp:cNvPr id="0" name=""/>
        <dsp:cNvSpPr/>
      </dsp:nvSpPr>
      <dsp:spPr>
        <a:xfrm>
          <a:off x="3598239" y="1033"/>
          <a:ext cx="1205325" cy="783461"/>
        </a:xfrm>
        <a:prstGeom prst="roundRect">
          <a:avLst/>
        </a:prstGeom>
        <a:solidFill>
          <a:srgbClr val="01439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Literatur sammeln</a:t>
          </a:r>
          <a:endParaRPr lang="de-CH" sz="1800" b="1" kern="1200" dirty="0"/>
        </a:p>
      </dsp:txBody>
      <dsp:txXfrm>
        <a:off x="3636484" y="39278"/>
        <a:ext cx="1128835" cy="706971"/>
      </dsp:txXfrm>
    </dsp:sp>
    <dsp:sp modelId="{81101FCC-23AF-4D40-A6B4-D6076C0EBBD1}">
      <dsp:nvSpPr>
        <dsp:cNvPr id="0" name=""/>
        <dsp:cNvSpPr/>
      </dsp:nvSpPr>
      <dsp:spPr>
        <a:xfrm>
          <a:off x="2604110" y="379981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2356404" y="213374"/>
              </a:moveTo>
              <a:arcTo wR="1566986" hR="1566986" stAng="18015029" swAng="118667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C5C3B-3848-4193-BEB2-C38EE2A836A0}">
      <dsp:nvSpPr>
        <dsp:cNvPr id="0" name=""/>
        <dsp:cNvSpPr/>
      </dsp:nvSpPr>
      <dsp:spPr>
        <a:xfrm>
          <a:off x="4935400" y="1081501"/>
          <a:ext cx="1473148" cy="783461"/>
        </a:xfrm>
        <a:prstGeom prst="roundRect">
          <a:avLst/>
        </a:prstGeom>
        <a:solidFill>
          <a:srgbClr val="01439B">
            <a:alpha val="87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Inhaltliche</a:t>
          </a:r>
          <a:br>
            <a:rPr lang="de-CH" sz="1800" b="1" kern="1200" dirty="0" smtClean="0"/>
          </a:br>
          <a:r>
            <a:rPr lang="de-CH" sz="1800" b="1" kern="1200" dirty="0" smtClean="0"/>
            <a:t>Erschließung</a:t>
          </a:r>
          <a:endParaRPr lang="de-CH" sz="1800" b="1" kern="1200" dirty="0"/>
        </a:p>
      </dsp:txBody>
      <dsp:txXfrm>
        <a:off x="4973645" y="1119746"/>
        <a:ext cx="1396658" cy="706971"/>
      </dsp:txXfrm>
    </dsp:sp>
    <dsp:sp modelId="{5335B6A0-9022-4A51-A5D0-49074B79FAC8}">
      <dsp:nvSpPr>
        <dsp:cNvPr id="0" name=""/>
        <dsp:cNvSpPr/>
      </dsp:nvSpPr>
      <dsp:spPr>
        <a:xfrm>
          <a:off x="2613464" y="297757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3124325" y="1740591"/>
              </a:moveTo>
              <a:arcTo wR="1566986" hR="1566986" stAng="381649" swAng="1168791"/>
            </a:path>
          </a:pathLst>
        </a:custGeom>
        <a:noFill/>
        <a:ln w="9525" cap="flat" cmpd="sng" algn="ctr">
          <a:solidFill>
            <a:schemeClr val="accent4">
              <a:hueOff val="2241821"/>
              <a:satOff val="18658"/>
              <a:lumOff val="-1450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2FB8C-969D-4733-8DEF-454C65C57DA3}">
      <dsp:nvSpPr>
        <dsp:cNvPr id="0" name=""/>
        <dsp:cNvSpPr/>
      </dsp:nvSpPr>
      <dsp:spPr>
        <a:xfrm>
          <a:off x="4583905" y="2699601"/>
          <a:ext cx="1205325" cy="783461"/>
        </a:xfrm>
        <a:prstGeom prst="roundRect">
          <a:avLst/>
        </a:prstGeom>
        <a:solidFill>
          <a:srgbClr val="01439B">
            <a:alpha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Arbeits-</a:t>
          </a:r>
          <a:r>
            <a:rPr lang="de-CH" sz="1800" b="1" kern="1200" dirty="0" err="1" smtClean="0"/>
            <a:t>planung</a:t>
          </a:r>
          <a:endParaRPr lang="de-CH" sz="1800" b="1" kern="1200" dirty="0"/>
        </a:p>
      </dsp:txBody>
      <dsp:txXfrm>
        <a:off x="4622150" y="2737846"/>
        <a:ext cx="1128835" cy="706971"/>
      </dsp:txXfrm>
    </dsp:sp>
    <dsp:sp modelId="{3FD1B506-370B-4EF0-8632-2117CC9F4AA3}">
      <dsp:nvSpPr>
        <dsp:cNvPr id="0" name=""/>
        <dsp:cNvSpPr/>
      </dsp:nvSpPr>
      <dsp:spPr>
        <a:xfrm>
          <a:off x="2887307" y="282120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1603090" y="3133556"/>
              </a:moveTo>
              <a:arcTo wR="1566986" hR="1566986" stAng="5320785" swAng="620241"/>
            </a:path>
          </a:pathLst>
        </a:custGeom>
        <a:noFill/>
        <a:ln w="9525" cap="flat" cmpd="sng" algn="ctr">
          <a:solidFill>
            <a:schemeClr val="accent4">
              <a:hueOff val="4483642"/>
              <a:satOff val="37316"/>
              <a:lumOff val="-2901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3516F-4A55-4B7F-A9E1-7656DA7DB4E2}">
      <dsp:nvSpPr>
        <dsp:cNvPr id="0" name=""/>
        <dsp:cNvSpPr/>
      </dsp:nvSpPr>
      <dsp:spPr>
        <a:xfrm>
          <a:off x="2564855" y="2700442"/>
          <a:ext cx="1551844" cy="783461"/>
        </a:xfrm>
        <a:prstGeom prst="roundRect">
          <a:avLst/>
        </a:prstGeom>
        <a:solidFill>
          <a:srgbClr val="01439B">
            <a:alpha val="63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Wissens-</a:t>
          </a:r>
          <a:r>
            <a:rPr lang="de-CH" sz="1800" b="1" kern="1200" dirty="0" err="1" smtClean="0"/>
            <a:t>organisation</a:t>
          </a:r>
          <a:endParaRPr lang="de-CH" sz="1800" b="1" kern="1200" dirty="0"/>
        </a:p>
      </dsp:txBody>
      <dsp:txXfrm>
        <a:off x="2603100" y="2738687"/>
        <a:ext cx="1475354" cy="706971"/>
      </dsp:txXfrm>
    </dsp:sp>
    <dsp:sp modelId="{DFBF7E74-54B9-4B0D-9BAD-50FD68F2B5F0}">
      <dsp:nvSpPr>
        <dsp:cNvPr id="0" name=""/>
        <dsp:cNvSpPr/>
      </dsp:nvSpPr>
      <dsp:spPr>
        <a:xfrm>
          <a:off x="2612822" y="117267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268722" y="2444458"/>
              </a:moveTo>
              <a:arcTo wR="1566986" hR="1566986" stAng="8756758" swAng="1172968"/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4E656-6F4D-46BF-8AC8-FFCEEA4A7BBB}">
      <dsp:nvSpPr>
        <dsp:cNvPr id="0" name=""/>
        <dsp:cNvSpPr/>
      </dsp:nvSpPr>
      <dsp:spPr>
        <a:xfrm>
          <a:off x="1991320" y="1040602"/>
          <a:ext cx="1426888" cy="865254"/>
        </a:xfrm>
        <a:prstGeom prst="roundRect">
          <a:avLst/>
        </a:prstGeom>
        <a:solidFill>
          <a:srgbClr val="01439B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Publikation</a:t>
          </a:r>
          <a:endParaRPr lang="de-CH" sz="1800" b="1" kern="1200" dirty="0"/>
        </a:p>
      </dsp:txBody>
      <dsp:txXfrm>
        <a:off x="2033558" y="1082840"/>
        <a:ext cx="1342412" cy="780778"/>
      </dsp:txXfrm>
    </dsp:sp>
    <dsp:sp modelId="{155FFD78-EF79-4365-AE8B-D135E2A2EED7}">
      <dsp:nvSpPr>
        <dsp:cNvPr id="0" name=""/>
        <dsp:cNvSpPr/>
      </dsp:nvSpPr>
      <dsp:spPr>
        <a:xfrm>
          <a:off x="2622877" y="397313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409444" y="510793"/>
              </a:moveTo>
              <a:arcTo wR="1566986" hR="1566986" stAng="13342723" swAng="1150793"/>
            </a:path>
          </a:pathLst>
        </a:custGeom>
        <a:noFill/>
        <a:ln w="9525" cap="flat" cmpd="sng" algn="ctr">
          <a:solidFill>
            <a:schemeClr val="accent4">
              <a:hueOff val="8967284"/>
              <a:satOff val="74632"/>
              <a:lumOff val="-5803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5F398-CC93-4869-B64B-203C18E7AA22}">
      <dsp:nvSpPr>
        <dsp:cNvPr id="0" name=""/>
        <dsp:cNvSpPr/>
      </dsp:nvSpPr>
      <dsp:spPr>
        <a:xfrm>
          <a:off x="13150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 smtClean="0">
              <a:solidFill>
                <a:srgbClr val="FFFFFF"/>
              </a:solidFill>
            </a:rPr>
            <a:t>Manuell</a:t>
          </a:r>
          <a:endParaRPr lang="de-CH" sz="3900" kern="1200" dirty="0">
            <a:solidFill>
              <a:srgbClr val="FFFFFF"/>
            </a:solidFill>
          </a:endParaRPr>
        </a:p>
      </dsp:txBody>
      <dsp:txXfrm>
        <a:off x="13150" y="0"/>
        <a:ext cx="2419810" cy="1170525"/>
      </dsp:txXfrm>
    </dsp:sp>
    <dsp:sp modelId="{F7C4B575-1D0C-4F6B-914E-6347B0F9693C}">
      <dsp:nvSpPr>
        <dsp:cNvPr id="0" name=""/>
        <dsp:cNvSpPr/>
      </dsp:nvSpPr>
      <dsp:spPr>
        <a:xfrm>
          <a:off x="242911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smtClean="0"/>
            <a:t>Feld für Feld</a:t>
          </a:r>
          <a:endParaRPr lang="de-CH" sz="2000" kern="1200" dirty="0"/>
        </a:p>
      </dsp:txBody>
      <dsp:txXfrm>
        <a:off x="277367" y="1206124"/>
        <a:ext cx="1866936" cy="1107519"/>
      </dsp:txXfrm>
    </dsp:sp>
    <dsp:sp modelId="{2E408FA0-C0D6-403A-951F-BF6F5A8F4A8E}">
      <dsp:nvSpPr>
        <dsp:cNvPr id="0" name=""/>
        <dsp:cNvSpPr/>
      </dsp:nvSpPr>
      <dsp:spPr>
        <a:xfrm>
          <a:off x="242911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dirty="0" smtClean="0"/>
            <a:t>per ISBN-/DOI-Download</a:t>
          </a:r>
          <a:endParaRPr lang="de-CH" sz="2000" kern="1200" dirty="0"/>
        </a:p>
      </dsp:txBody>
      <dsp:txXfrm>
        <a:off x="277367" y="2563545"/>
        <a:ext cx="1866936" cy="1107519"/>
      </dsp:txXfrm>
    </dsp:sp>
    <dsp:sp modelId="{189C49CC-E6FD-433C-938D-45A9AA085375}">
      <dsp:nvSpPr>
        <dsp:cNvPr id="0" name=""/>
        <dsp:cNvSpPr/>
      </dsp:nvSpPr>
      <dsp:spPr>
        <a:xfrm>
          <a:off x="2602227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 smtClean="0">
              <a:solidFill>
                <a:srgbClr val="FFFFFF"/>
              </a:solidFill>
            </a:rPr>
            <a:t>Recherche</a:t>
          </a:r>
          <a:endParaRPr lang="de-CH" sz="3900" kern="1200" dirty="0">
            <a:solidFill>
              <a:srgbClr val="FFFFFF"/>
            </a:solidFill>
          </a:endParaRPr>
        </a:p>
      </dsp:txBody>
      <dsp:txXfrm>
        <a:off x="2602227" y="0"/>
        <a:ext cx="2419810" cy="1170525"/>
      </dsp:txXfrm>
    </dsp:sp>
    <dsp:sp modelId="{7956A35C-19E6-46D2-B4FE-9FCE4E8FAEBA}">
      <dsp:nvSpPr>
        <dsp:cNvPr id="0" name=""/>
        <dsp:cNvSpPr/>
      </dsp:nvSpPr>
      <dsp:spPr>
        <a:xfrm>
          <a:off x="2844208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smtClean="0"/>
            <a:t>Bibliotheken</a:t>
          </a:r>
          <a:endParaRPr lang="de-CH" sz="2000" kern="1200" dirty="0"/>
        </a:p>
      </dsp:txBody>
      <dsp:txXfrm>
        <a:off x="2878664" y="1206124"/>
        <a:ext cx="1866936" cy="1107519"/>
      </dsp:txXfrm>
    </dsp:sp>
    <dsp:sp modelId="{260BBC12-8A0F-48E5-BC4A-5EDBF563CDA7}">
      <dsp:nvSpPr>
        <dsp:cNvPr id="0" name=""/>
        <dsp:cNvSpPr/>
      </dsp:nvSpPr>
      <dsp:spPr>
        <a:xfrm>
          <a:off x="2844208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smtClean="0"/>
            <a:t>Bibliographien</a:t>
          </a:r>
          <a:endParaRPr lang="de-CH" sz="2000" kern="1200" dirty="0"/>
        </a:p>
      </dsp:txBody>
      <dsp:txXfrm>
        <a:off x="2878664" y="2563545"/>
        <a:ext cx="1866936" cy="1107519"/>
      </dsp:txXfrm>
    </dsp:sp>
    <dsp:sp modelId="{FFB87AE6-F61B-4A83-994C-DC1E16C50C02}">
      <dsp:nvSpPr>
        <dsp:cNvPr id="0" name=""/>
        <dsp:cNvSpPr/>
      </dsp:nvSpPr>
      <dsp:spPr>
        <a:xfrm>
          <a:off x="5201974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 smtClean="0">
              <a:solidFill>
                <a:srgbClr val="FFFFFF"/>
              </a:solidFill>
            </a:rPr>
            <a:t>Import</a:t>
          </a:r>
          <a:endParaRPr lang="de-CH" sz="3900" kern="1200" dirty="0">
            <a:solidFill>
              <a:srgbClr val="FFFFFF"/>
            </a:solidFill>
          </a:endParaRPr>
        </a:p>
      </dsp:txBody>
      <dsp:txXfrm>
        <a:off x="5201974" y="0"/>
        <a:ext cx="2419810" cy="1170525"/>
      </dsp:txXfrm>
    </dsp:sp>
    <dsp:sp modelId="{40101C11-8955-4FA0-8353-60E7B2B5E96C}">
      <dsp:nvSpPr>
        <dsp:cNvPr id="0" name=""/>
        <dsp:cNvSpPr/>
      </dsp:nvSpPr>
      <dsp:spPr>
        <a:xfrm>
          <a:off x="5445504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smtClean="0"/>
            <a:t>Standardformate</a:t>
          </a:r>
          <a:endParaRPr lang="de-CH" sz="2000" kern="1200" dirty="0"/>
        </a:p>
      </dsp:txBody>
      <dsp:txXfrm>
        <a:off x="5479960" y="1206124"/>
        <a:ext cx="1866936" cy="1107519"/>
      </dsp:txXfrm>
    </dsp:sp>
    <dsp:sp modelId="{E08CBD12-65E2-4222-9FF8-9A5E1E732D2A}">
      <dsp:nvSpPr>
        <dsp:cNvPr id="0" name=""/>
        <dsp:cNvSpPr/>
      </dsp:nvSpPr>
      <dsp:spPr>
        <a:xfrm>
          <a:off x="5445504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smtClean="0"/>
            <a:t>Spezialfilter</a:t>
          </a:r>
          <a:endParaRPr lang="de-CH" sz="2000" kern="1200" dirty="0"/>
        </a:p>
      </dsp:txBody>
      <dsp:txXfrm>
        <a:off x="5479960" y="2563545"/>
        <a:ext cx="1866936" cy="11075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DA5E8-6408-40A0-A963-3B3D38D21A0E}">
      <dsp:nvSpPr>
        <dsp:cNvPr id="0" name=""/>
        <dsp:cNvSpPr/>
      </dsp:nvSpPr>
      <dsp:spPr>
        <a:xfrm>
          <a:off x="2999958" y="1078980"/>
          <a:ext cx="1030699" cy="1030699"/>
        </a:xfrm>
        <a:prstGeom prst="ellipse">
          <a:avLst/>
        </a:prstGeom>
        <a:solidFill>
          <a:srgbClr val="0038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err="1" smtClean="0"/>
            <a:t>Citavi</a:t>
          </a:r>
          <a:endParaRPr lang="de-CH" sz="2400" kern="1200" dirty="0"/>
        </a:p>
      </dsp:txBody>
      <dsp:txXfrm>
        <a:off x="3150900" y="1229922"/>
        <a:ext cx="728815" cy="728815"/>
      </dsp:txXfrm>
    </dsp:sp>
    <dsp:sp modelId="{EEDEC50D-C225-4751-AA59-F3EE88D93EF7}">
      <dsp:nvSpPr>
        <dsp:cNvPr id="0" name=""/>
        <dsp:cNvSpPr/>
      </dsp:nvSpPr>
      <dsp:spPr>
        <a:xfrm rot="11700000">
          <a:off x="2220745" y="1203300"/>
          <a:ext cx="766731" cy="293749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D13EB-3D85-4C32-9E0E-40B977AEEA18}">
      <dsp:nvSpPr>
        <dsp:cNvPr id="0" name=""/>
        <dsp:cNvSpPr/>
      </dsp:nvSpPr>
      <dsp:spPr>
        <a:xfrm>
          <a:off x="1744226" y="859287"/>
          <a:ext cx="979164" cy="78333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Firefox</a:t>
          </a:r>
          <a:endParaRPr lang="de-CH" sz="14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1767169" y="882230"/>
        <a:ext cx="933278" cy="737445"/>
      </dsp:txXfrm>
    </dsp:sp>
    <dsp:sp modelId="{73C9A927-3B0D-4631-A93F-D90A27E53ADC}">
      <dsp:nvSpPr>
        <dsp:cNvPr id="0" name=""/>
        <dsp:cNvSpPr/>
      </dsp:nvSpPr>
      <dsp:spPr>
        <a:xfrm rot="14700000">
          <a:off x="2733269" y="592498"/>
          <a:ext cx="766731" cy="293749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FC99A-B7DD-4F00-86C5-2DBC5304655B}">
      <dsp:nvSpPr>
        <dsp:cNvPr id="0" name=""/>
        <dsp:cNvSpPr/>
      </dsp:nvSpPr>
      <dsp:spPr>
        <a:xfrm>
          <a:off x="2465035" y="260"/>
          <a:ext cx="979164" cy="78333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Internet Explorer</a:t>
          </a:r>
          <a:endParaRPr lang="de-CH" sz="14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2487978" y="23203"/>
        <a:ext cx="933278" cy="737445"/>
      </dsp:txXfrm>
    </dsp:sp>
    <dsp:sp modelId="{35B66034-9688-4963-B872-C0B6F5525E8E}">
      <dsp:nvSpPr>
        <dsp:cNvPr id="0" name=""/>
        <dsp:cNvSpPr/>
      </dsp:nvSpPr>
      <dsp:spPr>
        <a:xfrm rot="17700000">
          <a:off x="3530614" y="592498"/>
          <a:ext cx="766731" cy="293749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826AE-557C-481B-8E20-05DBE8A45D88}">
      <dsp:nvSpPr>
        <dsp:cNvPr id="0" name=""/>
        <dsp:cNvSpPr/>
      </dsp:nvSpPr>
      <dsp:spPr>
        <a:xfrm>
          <a:off x="3586415" y="260"/>
          <a:ext cx="979164" cy="78333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Adobe Acrobat</a:t>
          </a:r>
          <a:endParaRPr lang="de-CH" sz="14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3609358" y="23203"/>
        <a:ext cx="933278" cy="737445"/>
      </dsp:txXfrm>
    </dsp:sp>
    <dsp:sp modelId="{864AAE3D-D40D-4869-BB78-E8F7F471D658}">
      <dsp:nvSpPr>
        <dsp:cNvPr id="0" name=""/>
        <dsp:cNvSpPr/>
      </dsp:nvSpPr>
      <dsp:spPr>
        <a:xfrm rot="20700000">
          <a:off x="4043138" y="1203300"/>
          <a:ext cx="766731" cy="293749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F084C-D610-4CF5-A7EF-F2E641F816D4}">
      <dsp:nvSpPr>
        <dsp:cNvPr id="0" name=""/>
        <dsp:cNvSpPr/>
      </dsp:nvSpPr>
      <dsp:spPr>
        <a:xfrm>
          <a:off x="4307225" y="859287"/>
          <a:ext cx="979164" cy="78333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Google Chrome</a:t>
          </a:r>
          <a:endParaRPr lang="de-CH" sz="14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4330168" y="882230"/>
        <a:ext cx="933278" cy="737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7232" y="35528"/>
            <a:ext cx="4896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200"/>
            </a:lvl1pPr>
          </a:lstStyle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9240" y="35528"/>
            <a:ext cx="864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200"/>
            </a:lvl1pPr>
          </a:lstStyle>
          <a:p>
            <a:fld id="{9726303E-CDC6-4E11-A9F4-E5CE5F23E089}" type="datetimeFigureOut">
              <a:rPr lang="de-DE" smtClean="0"/>
              <a:t>10.12.2019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7232" y="8820504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200"/>
            </a:lvl1pPr>
          </a:lstStyle>
          <a:p>
            <a:r>
              <a:rPr lang="de-DE" smtClean="0"/>
              <a:t>Autor/Veranstaltung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877272" y="8820504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78950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 noChangeAspect="1"/>
          </p:cNvSpPr>
          <p:nvPr/>
        </p:nvSpPr>
        <p:spPr bwMode="auto">
          <a:xfrm>
            <a:off x="787864" y="4716016"/>
            <a:ext cx="5665472" cy="3797523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7" y="1116013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04664" y="4716016"/>
            <a:ext cx="6048672" cy="381642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Kopfzeilenplatzhalter 1"/>
          <p:cNvSpPr>
            <a:spLocks noGrp="1"/>
          </p:cNvSpPr>
          <p:nvPr>
            <p:ph type="hdr" sz="quarter"/>
          </p:nvPr>
        </p:nvSpPr>
        <p:spPr>
          <a:xfrm>
            <a:off x="405224" y="35528"/>
            <a:ext cx="4896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200"/>
            </a:lvl1pPr>
          </a:lstStyle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9240" y="35528"/>
            <a:ext cx="864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200"/>
            </a:lvl1pPr>
          </a:lstStyle>
          <a:p>
            <a:fld id="{9726303E-CDC6-4E11-A9F4-E5CE5F23E089}" type="datetimeFigureOut">
              <a:rPr lang="de-DE" smtClean="0"/>
              <a:t>10.12.2019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405224" y="8820504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200"/>
            </a:lvl1pPr>
          </a:lstStyle>
          <a:p>
            <a:r>
              <a:rPr lang="de-DE" smtClean="0"/>
              <a:t>Autor/Veranstaltung</a:t>
            </a:r>
            <a:endParaRPr 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877272" y="8820504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404813" y="5580063"/>
            <a:ext cx="611981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2708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D81F2C62-7A75-488A-B22A-009C7D2F3816}" type="datetime1">
              <a:rPr lang="de-DE" smtClean="0"/>
              <a:t>10.12.2019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99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>
            <a:grpSpLocks noChangeAspect="1"/>
          </p:cNvGrpSpPr>
          <p:nvPr userDrawn="1"/>
        </p:nvGrpSpPr>
        <p:grpSpPr>
          <a:xfrm>
            <a:off x="3778209" y="0"/>
            <a:ext cx="5444993" cy="5184775"/>
            <a:chOff x="3778209" y="0"/>
            <a:chExt cx="5444993" cy="5184775"/>
          </a:xfrm>
        </p:grpSpPr>
        <p:pic>
          <p:nvPicPr>
            <p:cNvPr id="29" name="Grafik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296784" y="1584403"/>
            <a:ext cx="5040000" cy="360000"/>
          </a:xfrm>
        </p:spPr>
        <p:txBody>
          <a:bodyPr wrap="none" bIns="0" anchor="b" anchorCtr="0"/>
          <a:lstStyle>
            <a:lvl1pPr>
              <a:lnSpc>
                <a:spcPts val="2400"/>
              </a:lnSpc>
              <a:defRPr sz="2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296784" y="1944315"/>
            <a:ext cx="5040000" cy="1872000"/>
          </a:xfrm>
        </p:spPr>
        <p:txBody>
          <a:bodyPr t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200" cap="all" baseline="0">
                <a:solidFill>
                  <a:schemeClr val="accent2"/>
                </a:solidFill>
                <a:latin typeface="Exo 2 Semi Bold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70" name="Gruppieren 69"/>
          <p:cNvGrpSpPr>
            <a:grpSpLocks noChangeAspect="1"/>
          </p:cNvGrpSpPr>
          <p:nvPr userDrawn="1"/>
        </p:nvGrpSpPr>
        <p:grpSpPr>
          <a:xfrm>
            <a:off x="288033" y="288203"/>
            <a:ext cx="1686518" cy="648000"/>
            <a:chOff x="7081838" y="144463"/>
            <a:chExt cx="1871662" cy="719137"/>
          </a:xfrm>
        </p:grpSpPr>
        <p:sp>
          <p:nvSpPr>
            <p:cNvPr id="7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1905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7339" y="1223964"/>
            <a:ext cx="4176712" cy="33131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1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7338" y="1223963"/>
            <a:ext cx="4176712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98598" y="3024188"/>
            <a:ext cx="4165451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6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75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992" y="1223963"/>
            <a:ext cx="8640000" cy="2952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7337" y="4176603"/>
            <a:ext cx="8640000" cy="360000"/>
          </a:xfrm>
        </p:spPr>
        <p:txBody>
          <a:bodyPr anchor="ctr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8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5904000" cy="3312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80720" y="1223962"/>
            <a:ext cx="2448968" cy="331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5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2-spaltig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8000"/>
          </a:xfrm>
        </p:spPr>
        <p:txBody>
          <a:bodyPr anchor="b" anchorCtr="0"/>
          <a:lstStyle>
            <a:lvl1pPr algn="l">
              <a:defRPr lang="de-DE" dirty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1871900" cy="1512888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48272" y="1223962"/>
            <a:ext cx="6481416" cy="3312000"/>
          </a:xfrm>
        </p:spPr>
        <p:txBody>
          <a:bodyPr numCol="2" spcCol="2160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87338" y="3024188"/>
            <a:ext cx="1873250" cy="1512887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2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8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64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-1" y="936626"/>
            <a:ext cx="9217025" cy="4248150"/>
          </a:xfrm>
          <a:noFill/>
        </p:spPr>
        <p:txBody>
          <a:bodyPr lIns="1296000" tIns="720000" rIns="1440000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09950" algn="l"/>
              </a:tabLst>
              <a:defRPr sz="2800" baseline="0"/>
            </a:lvl1pPr>
          </a:lstStyle>
          <a:p>
            <a:pPr lvl="0"/>
            <a:r>
              <a:rPr lang="de-DE" dirty="0" smtClean="0"/>
              <a:t>Durch Klicken individuelle Dankesformel hinzufügen</a:t>
            </a:r>
          </a:p>
        </p:txBody>
      </p:sp>
      <p:sp>
        <p:nvSpPr>
          <p:cNvPr id="9" name="Textplatzhalter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96144" y="3313113"/>
            <a:ext cx="4176712" cy="1223962"/>
          </a:xfr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de-DE" dirty="0" smtClean="0"/>
              <a:t>Durch Klicken Autor/Adresse/Kontaktdaten hinzufügen</a:t>
            </a:r>
          </a:p>
        </p:txBody>
      </p:sp>
      <p:grpSp>
        <p:nvGrpSpPr>
          <p:cNvPr id="31" name="Gruppieren 30"/>
          <p:cNvGrpSpPr>
            <a:grpSpLocks noChangeAspect="1"/>
          </p:cNvGrpSpPr>
          <p:nvPr userDrawn="1"/>
        </p:nvGrpSpPr>
        <p:grpSpPr>
          <a:xfrm>
            <a:off x="288033" y="288203"/>
            <a:ext cx="1686518" cy="648000"/>
            <a:chOff x="7081838" y="144463"/>
            <a:chExt cx="1871662" cy="719137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71" name="Freeform 7"/>
          <p:cNvSpPr>
            <a:spLocks noChangeAspect="1"/>
          </p:cNvSpPr>
          <p:nvPr userDrawn="1"/>
        </p:nvSpPr>
        <p:spPr bwMode="auto">
          <a:xfrm>
            <a:off x="1296143" y="0"/>
            <a:ext cx="7920881" cy="5184000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Datumsplatzhalter 4" hidden="1"/>
          <p:cNvSpPr>
            <a:spLocks noGrp="1"/>
          </p:cNvSpPr>
          <p:nvPr>
            <p:ph type="dt" sz="half" idx="15"/>
          </p:nvPr>
        </p:nvSpPr>
        <p:spPr>
          <a:xfrm>
            <a:off x="288032" y="5256683"/>
            <a:ext cx="864000" cy="288000"/>
          </a:xfrm>
          <a:prstGeom prst="rect">
            <a:avLst/>
          </a:prstGeom>
        </p:spPr>
        <p:txBody>
          <a:bodyPr/>
          <a:lstStyle/>
          <a:p>
            <a:fld id="{30A2658B-9DCA-4C61-BE60-88DEF3D1D478}" type="datetime1">
              <a:rPr lang="de-DE" smtClean="0"/>
              <a:t>10.12.2019</a:t>
            </a:fld>
            <a:endParaRPr lang="de-DE"/>
          </a:p>
        </p:txBody>
      </p:sp>
      <p:sp>
        <p:nvSpPr>
          <p:cNvPr id="6" name="Fußzeilenplatzhalter 5" hidden="1"/>
          <p:cNvSpPr>
            <a:spLocks noGrp="1"/>
          </p:cNvSpPr>
          <p:nvPr>
            <p:ph type="ftr" sz="quarter" idx="16"/>
          </p:nvPr>
        </p:nvSpPr>
        <p:spPr>
          <a:xfrm>
            <a:off x="2088232" y="5256715"/>
            <a:ext cx="5040000" cy="288000"/>
          </a:xfrm>
        </p:spPr>
        <p:txBody>
          <a:bodyPr/>
          <a:lstStyle/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7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3926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42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8752" y="1223963"/>
            <a:ext cx="2160936" cy="3313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9" y="1223963"/>
            <a:ext cx="6192000" cy="331200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224603"/>
            <a:ext cx="8640000" cy="33120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7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1296864" y="1584307"/>
            <a:ext cx="6480000" cy="360000"/>
          </a:xfrm>
        </p:spPr>
        <p:txBody>
          <a:bodyPr wrap="none" bIns="0" anchor="b" anchorCtr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1296864" y="1944507"/>
            <a:ext cx="6480000" cy="1728000"/>
          </a:xfrm>
        </p:spPr>
        <p:txBody>
          <a:bodyPr anchor="t"/>
          <a:lstStyle>
            <a:lvl1pPr algn="l">
              <a:lnSpc>
                <a:spcPts val="4400"/>
              </a:lnSpc>
              <a:defRPr sz="4000" b="0" cap="all">
                <a:solidFill>
                  <a:schemeClr val="accent2"/>
                </a:solidFill>
                <a:latin typeface="Exo 2 Semi Bold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288032" y="5256683"/>
            <a:ext cx="864000" cy="288000"/>
          </a:xfrm>
          <a:prstGeom prst="rect">
            <a:avLst/>
          </a:prstGeom>
        </p:spPr>
        <p:txBody>
          <a:bodyPr/>
          <a:lstStyle/>
          <a:p>
            <a:fld id="{30A2658B-9DCA-4C61-BE60-88DEF3D1D478}" type="datetime1">
              <a:rPr lang="de-DE" smtClean="0"/>
              <a:t>10.12.2019</a:t>
            </a:fld>
            <a:endParaRPr lang="de-DE"/>
          </a:p>
        </p:txBody>
      </p:sp>
      <p:sp>
        <p:nvSpPr>
          <p:cNvPr id="8" name="Fußzeilenplatzhalter 7" hidden="1"/>
          <p:cNvSpPr>
            <a:spLocks noGrp="1"/>
          </p:cNvSpPr>
          <p:nvPr>
            <p:ph type="ftr" sz="quarter" idx="11"/>
          </p:nvPr>
        </p:nvSpPr>
        <p:spPr>
          <a:xfrm>
            <a:off x="2088232" y="5256715"/>
            <a:ext cx="5040000" cy="288000"/>
          </a:xfrm>
        </p:spPr>
        <p:txBody>
          <a:bodyPr/>
          <a:lstStyle/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10" name="Gruppieren 9"/>
          <p:cNvGrpSpPr>
            <a:grpSpLocks noChangeAspect="1"/>
          </p:cNvGrpSpPr>
          <p:nvPr userDrawn="1"/>
        </p:nvGrpSpPr>
        <p:grpSpPr>
          <a:xfrm>
            <a:off x="288034" y="288203"/>
            <a:ext cx="1686520" cy="648000"/>
            <a:chOff x="7081838" y="144463"/>
            <a:chExt cx="1871662" cy="71913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4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8496" y="1223491"/>
            <a:ext cx="4176000" cy="33131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2528" y="1224603"/>
            <a:ext cx="4176000" cy="3312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8" y="288131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3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496" y="1224283"/>
            <a:ext cx="4176000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7784" y="1799827"/>
            <a:ext cx="4176712" cy="273677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52279" y="1224283"/>
            <a:ext cx="4176713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992" y="1800603"/>
            <a:ext cx="4176000" cy="273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4848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82" userDrawn="1">
          <p15:clr>
            <a:srgbClr val="FBAE40"/>
          </p15:clr>
        </p15:guide>
        <p15:guide id="2" pos="18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223491"/>
            <a:ext cx="1872000" cy="331311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Font typeface="Arial" panose="020B0604020202020204" pitchFamily="34" charset="0"/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48272" y="1223491"/>
            <a:ext cx="6480720" cy="3313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6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224235"/>
            <a:ext cx="8640000" cy="86436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88992" y="2376075"/>
            <a:ext cx="8640000" cy="2160528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5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88032" y="1224235"/>
            <a:ext cx="8640000" cy="2160000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8032" y="3672603"/>
            <a:ext cx="8640000" cy="864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5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28803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9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288032" y="3672603"/>
            <a:ext cx="8642350" cy="864000"/>
          </a:xfrm>
        </p:spPr>
        <p:txBody>
          <a:bodyPr/>
          <a:lstStyle>
            <a:lvl1pPr marL="0" indent="0">
              <a:spcAft>
                <a:spcPts val="420"/>
              </a:spcAft>
              <a:buNone/>
              <a:defRPr sz="1400"/>
            </a:lvl1pPr>
            <a:lvl2pPr marL="216000" indent="0">
              <a:spcAft>
                <a:spcPts val="420"/>
              </a:spcAft>
              <a:buNone/>
              <a:defRPr sz="1400"/>
            </a:lvl2pPr>
            <a:lvl3pPr marL="432000" indent="0">
              <a:spcAft>
                <a:spcPts val="420"/>
              </a:spcAft>
              <a:buNone/>
              <a:defRPr sz="1400"/>
            </a:lvl3pPr>
            <a:lvl4pPr marL="648000" indent="0">
              <a:spcAft>
                <a:spcPts val="420"/>
              </a:spcAft>
              <a:buNone/>
              <a:defRPr sz="1400"/>
            </a:lvl4pPr>
            <a:lvl5pPr marL="864000" indent="0">
              <a:spcAft>
                <a:spcPts val="420"/>
              </a:spcAft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8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11588" y="288925"/>
            <a:ext cx="4917403" cy="6472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032" y="1224235"/>
            <a:ext cx="8640000" cy="331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88232" y="4824667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52992" y="4824635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30" name="Gruppieren 29"/>
          <p:cNvGrpSpPr>
            <a:grpSpLocks noChangeAspect="1"/>
          </p:cNvGrpSpPr>
          <p:nvPr userDrawn="1"/>
        </p:nvGrpSpPr>
        <p:grpSpPr>
          <a:xfrm>
            <a:off x="288034" y="288203"/>
            <a:ext cx="1686520" cy="648000"/>
            <a:chOff x="7081838" y="144463"/>
            <a:chExt cx="1871662" cy="719137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cxnSp>
        <p:nvCxnSpPr>
          <p:cNvPr id="8" name="Gerade Verbindung 7"/>
          <p:cNvCxnSpPr/>
          <p:nvPr userDrawn="1"/>
        </p:nvCxnSpPr>
        <p:spPr>
          <a:xfrm>
            <a:off x="287338" y="4824635"/>
            <a:ext cx="86423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0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2" r:id="rId7"/>
    <p:sldLayoutId id="2147483664" r:id="rId8"/>
    <p:sldLayoutId id="2147483663" r:id="rId9"/>
    <p:sldLayoutId id="2147483665" r:id="rId10"/>
    <p:sldLayoutId id="2147483661" r:id="rId11"/>
    <p:sldLayoutId id="2147483667" r:id="rId12"/>
    <p:sldLayoutId id="2147483657" r:id="rId13"/>
    <p:sldLayoutId id="2147483670" r:id="rId14"/>
    <p:sldLayoutId id="2147483654" r:id="rId15"/>
    <p:sldLayoutId id="2147483655" r:id="rId16"/>
    <p:sldLayoutId id="2147483668" r:id="rId17"/>
    <p:sldLayoutId id="2147483658" r:id="rId18"/>
    <p:sldLayoutId id="2147483659" r:id="rId19"/>
  </p:sldLayoutIdLst>
  <p:hf hdr="0"/>
  <p:txStyles>
    <p:titleStyle>
      <a:lvl1pPr algn="l" defTabSz="914400" rtl="0" eaLnBrk="1" latinLnBrk="0" hangingPunct="1">
        <a:lnSpc>
          <a:spcPts val="2600"/>
        </a:lnSpc>
        <a:spcBef>
          <a:spcPts val="600"/>
        </a:spcBef>
        <a:buNone/>
        <a:defRPr sz="2400" kern="1200" cap="all" baseline="0">
          <a:solidFill>
            <a:schemeClr val="accent3"/>
          </a:solidFill>
          <a:latin typeface="Exo 2 Semi Bold" pitchFamily="50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spcAft>
          <a:spcPts val="6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600"/>
        </a:spcBef>
        <a:spcAft>
          <a:spcPts val="3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300"/>
        </a:spcBef>
        <a:spcAft>
          <a:spcPts val="3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spcBef>
          <a:spcPts val="300"/>
        </a:spcBef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spcBef>
          <a:spcPts val="0"/>
        </a:spcBef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chulung@ulb.uni-bonn.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6064" y="2232347"/>
            <a:ext cx="5040000" cy="360000"/>
          </a:xfrm>
        </p:spPr>
        <p:txBody>
          <a:bodyPr/>
          <a:lstStyle/>
          <a:p>
            <a:r>
              <a:rPr lang="de-DE" dirty="0"/>
              <a:t>Citavi - Vom Zitat zur </a:t>
            </a:r>
            <a:r>
              <a:rPr lang="de-DE" dirty="0" smtClean="0"/>
              <a:t>Publikation</a:t>
            </a:r>
            <a:br>
              <a:rPr lang="de-DE" dirty="0" smtClean="0"/>
            </a:br>
            <a:r>
              <a:rPr lang="de-DE" dirty="0" smtClean="0"/>
              <a:t>für Psychologen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5744" y="2664395"/>
            <a:ext cx="5040000" cy="2109478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300000"/>
              </a:spcAft>
            </a:pP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>
                <a:hlinkClick r:id="rId2"/>
              </a:rPr>
              <a:t>schulung@ulb.uni-bonn.de</a:t>
            </a:r>
            <a:r>
              <a:rPr lang="de-DE" sz="2000" dirty="0" smtClean="0"/>
              <a:t>   </a:t>
            </a:r>
            <a:br>
              <a:rPr lang="de-DE" sz="2000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81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4457" y="288925"/>
            <a:ext cx="4968551" cy="863302"/>
          </a:xfrm>
        </p:spPr>
        <p:txBody>
          <a:bodyPr/>
          <a:lstStyle/>
          <a:p>
            <a:r>
              <a:rPr lang="de-DE" sz="2000" dirty="0"/>
              <a:t>Übung </a:t>
            </a:r>
            <a:r>
              <a:rPr lang="de-DE" sz="2000" dirty="0" smtClean="0"/>
              <a:t>III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Recherchieren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z="1800" dirty="0"/>
              <a:t>Fügen Sie im Citavi-Menü „Recherchieren“ folgende Datenbanken/Kataloge hinzu (sofern noch nicht vorhanden): </a:t>
            </a:r>
          </a:p>
          <a:p>
            <a:pPr lvl="3"/>
            <a:r>
              <a:rPr lang="de-DE" sz="1800" dirty="0"/>
              <a:t>GBV Gemeinsamer Bibliotheksverbund</a:t>
            </a:r>
          </a:p>
          <a:p>
            <a:pPr lvl="3"/>
            <a:r>
              <a:rPr lang="de-DE" sz="1800" dirty="0"/>
              <a:t>Bonn Universitäts- und Landesbibliothek</a:t>
            </a:r>
          </a:p>
          <a:p>
            <a:pPr lvl="3"/>
            <a:r>
              <a:rPr lang="de-DE" sz="1800" dirty="0"/>
              <a:t>Online Contents – SSG </a:t>
            </a:r>
            <a:r>
              <a:rPr lang="de-DE" sz="1800" b="1" dirty="0"/>
              <a:t>Psychologie</a:t>
            </a:r>
          </a:p>
          <a:p>
            <a:pPr marL="1371600" lvl="3" indent="0">
              <a:buNone/>
            </a:pPr>
            <a:r>
              <a:rPr lang="de-DE" sz="1800" b="1" dirty="0">
                <a:solidFill>
                  <a:schemeClr val="bg1">
                    <a:lumMod val="75000"/>
                  </a:schemeClr>
                </a:solidFill>
              </a:rPr>
              <a:t>möglich: 	</a:t>
            </a:r>
            <a:r>
              <a:rPr lang="en-US" sz="1800" i="1" dirty="0" err="1">
                <a:solidFill>
                  <a:schemeClr val="bg1">
                    <a:lumMod val="75000"/>
                  </a:schemeClr>
                </a:solidFill>
              </a:rPr>
              <a:t>PSYNDEXplus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 Literature and Audiovisual </a:t>
            </a:r>
            <a:r>
              <a:rPr lang="en-US" sz="1800" i="1" dirty="0" smtClean="0">
                <a:solidFill>
                  <a:schemeClr val="bg1">
                    <a:lumMod val="75000"/>
                  </a:schemeClr>
                </a:solidFill>
              </a:rPr>
              <a:t>Media 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1800" i="1" dirty="0" err="1">
                <a:solidFill>
                  <a:schemeClr val="bg1">
                    <a:lumMod val="75000"/>
                  </a:schemeClr>
                </a:solidFill>
              </a:rPr>
              <a:t>OvidSP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1371600" lvl="3" indent="0">
              <a:buNone/>
            </a:pPr>
            <a:r>
              <a:rPr lang="en-US" sz="1800" b="1" i="1" dirty="0">
                <a:solidFill>
                  <a:schemeClr val="bg1">
                    <a:lumMod val="75000"/>
                  </a:schemeClr>
                </a:solidFill>
              </a:rPr>
              <a:t>		</a:t>
            </a:r>
            <a:r>
              <a:rPr lang="de-DE" sz="1800" i="1" dirty="0" err="1">
                <a:solidFill>
                  <a:schemeClr val="bg1">
                    <a:lumMod val="75000"/>
                  </a:schemeClr>
                </a:solidFill>
              </a:rPr>
              <a:t>PsycINFO</a:t>
            </a:r>
            <a:r>
              <a:rPr lang="de-DE" sz="1800" i="1" dirty="0">
                <a:solidFill>
                  <a:schemeClr val="bg1">
                    <a:lumMod val="75000"/>
                  </a:schemeClr>
                </a:solidFill>
              </a:rPr>
              <a:t> 1806 </a:t>
            </a:r>
            <a:r>
              <a:rPr lang="de-DE" sz="1800" i="1" dirty="0" err="1">
                <a:solidFill>
                  <a:schemeClr val="bg1">
                    <a:lumMod val="75000"/>
                  </a:schemeClr>
                </a:solidFill>
              </a:rPr>
              <a:t>to</a:t>
            </a:r>
            <a:r>
              <a:rPr lang="de-DE" sz="18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800" i="1" dirty="0" err="1">
                <a:solidFill>
                  <a:schemeClr val="bg1">
                    <a:lumMod val="75000"/>
                  </a:schemeClr>
                </a:solidFill>
              </a:rPr>
              <a:t>present</a:t>
            </a:r>
            <a:r>
              <a:rPr lang="de-DE" sz="1800" i="1" dirty="0">
                <a:solidFill>
                  <a:schemeClr val="bg1">
                    <a:lumMod val="75000"/>
                  </a:schemeClr>
                </a:solidFill>
              </a:rPr>
              <a:t> (</a:t>
            </a:r>
            <a:r>
              <a:rPr lang="de-DE" sz="1800" i="1" dirty="0" err="1">
                <a:solidFill>
                  <a:schemeClr val="bg1">
                    <a:lumMod val="75000"/>
                  </a:schemeClr>
                </a:solidFill>
              </a:rPr>
              <a:t>OvidSP</a:t>
            </a:r>
            <a:r>
              <a:rPr lang="de-DE" sz="1800" i="1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0"/>
            <a:r>
              <a:rPr lang="de-DE" sz="1800" dirty="0"/>
              <a:t>Suchen Sie in diesen drei Datenbanken</a:t>
            </a:r>
            <a:r>
              <a:rPr lang="de-DE" sz="1800" b="1" dirty="0"/>
              <a:t> </a:t>
            </a:r>
            <a:r>
              <a:rPr lang="de-DE" sz="1800" dirty="0"/>
              <a:t>nach Ihrem Thema</a:t>
            </a:r>
          </a:p>
          <a:p>
            <a:pPr lvl="0"/>
            <a:r>
              <a:rPr lang="de-DE" sz="1800" dirty="0"/>
              <a:t>Übernehmen Sie </a:t>
            </a:r>
            <a:r>
              <a:rPr lang="de-DE" sz="1800" dirty="0" smtClean="0"/>
              <a:t>einige </a:t>
            </a:r>
            <a:r>
              <a:rPr lang="de-DE" sz="1800" dirty="0"/>
              <a:t>Titel in das Citavi-Projekt </a:t>
            </a:r>
          </a:p>
          <a:p>
            <a:pPr lvl="1">
              <a:buNone/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9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4456" y="217269"/>
            <a:ext cx="4968551" cy="863302"/>
          </a:xfrm>
        </p:spPr>
        <p:txBody>
          <a:bodyPr/>
          <a:lstStyle/>
          <a:p>
            <a:r>
              <a:rPr lang="de-DE" sz="2000" dirty="0"/>
              <a:t>Übung </a:t>
            </a:r>
            <a:r>
              <a:rPr lang="de-DE" sz="2000" dirty="0" smtClean="0"/>
              <a:t>IV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Import aus Datenbanken/Katalogen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z="1800" dirty="0"/>
              <a:t>Führen Sie im Rechercheportal </a:t>
            </a:r>
            <a:r>
              <a:rPr lang="de-DE" sz="1800" b="1" dirty="0"/>
              <a:t>bonnus </a:t>
            </a:r>
            <a:r>
              <a:rPr lang="de-DE" sz="1800" dirty="0"/>
              <a:t> (Homepage der ULB)</a:t>
            </a:r>
            <a:r>
              <a:rPr lang="de-DE" sz="1800" b="1" dirty="0"/>
              <a:t> </a:t>
            </a:r>
            <a:r>
              <a:rPr lang="de-DE" sz="1800" dirty="0"/>
              <a:t> eine Suche zum selben Thema wie in Übung III durch.</a:t>
            </a:r>
          </a:p>
          <a:p>
            <a:pPr lvl="0"/>
            <a:r>
              <a:rPr lang="de-DE" sz="1800" dirty="0"/>
              <a:t>Wählen Sie einige Titel aus und exportieren diese nach Citavi </a:t>
            </a:r>
          </a:p>
          <a:p>
            <a:pPr lvl="0">
              <a:buNone/>
            </a:pPr>
            <a:endParaRPr lang="de-DE" sz="1800" dirty="0"/>
          </a:p>
          <a:p>
            <a:r>
              <a:rPr lang="de-DE" sz="1800" dirty="0"/>
              <a:t>Zusatzaufgabe:</a:t>
            </a:r>
          </a:p>
          <a:p>
            <a:pPr>
              <a:buNone/>
            </a:pPr>
            <a:r>
              <a:rPr lang="de-DE" sz="1800" dirty="0"/>
              <a:t>	Wiederholen Sie die Übung mit der Datenbank </a:t>
            </a:r>
            <a:r>
              <a:rPr lang="en-US" sz="1800" b="1" dirty="0" err="1"/>
              <a:t>PSYNDEXplus</a:t>
            </a:r>
            <a:r>
              <a:rPr lang="en-US" sz="1800" b="1" dirty="0"/>
              <a:t> Literature and Audiovisual </a:t>
            </a:r>
            <a:r>
              <a:rPr lang="en-US" sz="1800" b="1" dirty="0" smtClean="0"/>
              <a:t>Media</a:t>
            </a:r>
          </a:p>
          <a:p>
            <a:pPr>
              <a:buNone/>
            </a:pPr>
            <a:r>
              <a:rPr lang="en-US" sz="1800" b="1" dirty="0"/>
              <a:t>	</a:t>
            </a:r>
            <a:r>
              <a:rPr lang="de-DE" sz="1800" dirty="0" smtClean="0"/>
              <a:t>(</a:t>
            </a:r>
            <a:r>
              <a:rPr lang="de-DE" sz="1800" dirty="0"/>
              <a:t>Homepage der ULB &gt;&gt; Datenbanken - DBIS) </a:t>
            </a:r>
          </a:p>
          <a:p>
            <a:pPr lvl="1">
              <a:defRPr/>
            </a:pPr>
            <a:endParaRPr lang="de-DE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22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Literatur(</a:t>
            </a:r>
            <a:r>
              <a:rPr lang="de-DE" dirty="0" err="1"/>
              <a:t>verwaltung</a:t>
            </a:r>
            <a:r>
              <a:rPr lang="de-DE" dirty="0"/>
              <a:t>): </a:t>
            </a:r>
            <a:r>
              <a:rPr lang="de-DE" dirty="0" err="1"/>
              <a:t>Citavi</a:t>
            </a:r>
            <a:r>
              <a:rPr lang="de-DE" dirty="0"/>
              <a:t> </a:t>
            </a:r>
            <a:r>
              <a:rPr lang="de-DE" dirty="0" err="1"/>
              <a:t>Picker</a:t>
            </a:r>
            <a:r>
              <a:rPr lang="de-DE" dirty="0"/>
              <a:t> im Überblick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Citavi</a:t>
            </a:r>
            <a:r>
              <a:rPr lang="de-DE" dirty="0" smtClean="0"/>
              <a:t> – vom Zitat zur Publikation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12</a:t>
            </a:fld>
            <a:endParaRPr lang="de-DE"/>
          </a:p>
        </p:txBody>
      </p:sp>
      <p:graphicFrame>
        <p:nvGraphicFramePr>
          <p:cNvPr id="7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998609"/>
              </p:ext>
            </p:extLst>
          </p:nvPr>
        </p:nvGraphicFramePr>
        <p:xfrm>
          <a:off x="720080" y="1056208"/>
          <a:ext cx="7030616" cy="2109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feld 3"/>
          <p:cNvSpPr>
            <a:spLocks noChangeArrowheads="1"/>
          </p:cNvSpPr>
          <p:nvPr/>
        </p:nvSpPr>
        <p:spPr bwMode="auto">
          <a:xfrm>
            <a:off x="811485" y="3151860"/>
            <a:ext cx="2286000" cy="1657350"/>
          </a:xfrm>
          <a:prstGeom prst="roundRect">
            <a:avLst>
              <a:gd name="adj" fmla="val 16667"/>
            </a:avLst>
          </a:prstGeom>
          <a:solidFill>
            <a:srgbClr val="00388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de-CH" sz="1400" dirty="0">
                <a:solidFill>
                  <a:schemeClr val="bg1"/>
                </a:solidFill>
              </a:rPr>
              <a:t>Bibliographische Daten übernehmen</a:t>
            </a:r>
          </a:p>
        </p:txBody>
      </p:sp>
      <p:sp>
        <p:nvSpPr>
          <p:cNvPr id="9" name="Textfeld 4"/>
          <p:cNvSpPr>
            <a:spLocks noChangeArrowheads="1"/>
          </p:cNvSpPr>
          <p:nvPr/>
        </p:nvSpPr>
        <p:spPr bwMode="auto">
          <a:xfrm>
            <a:off x="5669235" y="3151860"/>
            <a:ext cx="2416175" cy="1657350"/>
          </a:xfrm>
          <a:prstGeom prst="roundRect">
            <a:avLst>
              <a:gd name="adj" fmla="val 16667"/>
            </a:avLst>
          </a:prstGeom>
          <a:solidFill>
            <a:srgbClr val="00388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de-CH" sz="1400">
                <a:solidFill>
                  <a:schemeClr val="bg1"/>
                </a:solidFill>
              </a:rPr>
              <a:t>Texte aus digitalen Dokumenten z.B. als Zitat oder Abstract speichern</a:t>
            </a:r>
          </a:p>
        </p:txBody>
      </p:sp>
      <p:sp>
        <p:nvSpPr>
          <p:cNvPr id="10" name="Textfeld 5"/>
          <p:cNvSpPr>
            <a:spLocks noChangeArrowheads="1"/>
          </p:cNvSpPr>
          <p:nvPr/>
        </p:nvSpPr>
        <p:spPr bwMode="auto">
          <a:xfrm>
            <a:off x="3251472" y="4009110"/>
            <a:ext cx="2286000" cy="785813"/>
          </a:xfrm>
          <a:prstGeom prst="roundRect">
            <a:avLst>
              <a:gd name="adj" fmla="val 16667"/>
            </a:avLst>
          </a:prstGeom>
          <a:solidFill>
            <a:srgbClr val="00388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de-CH" sz="1400">
                <a:solidFill>
                  <a:schemeClr val="bg1"/>
                </a:solidFill>
              </a:rPr>
              <a:t>Dokumente als Titel aufnehmen</a:t>
            </a:r>
          </a:p>
        </p:txBody>
      </p:sp>
      <p:sp>
        <p:nvSpPr>
          <p:cNvPr id="11" name="Textfeld 6"/>
          <p:cNvSpPr>
            <a:spLocks noChangeArrowheads="1"/>
          </p:cNvSpPr>
          <p:nvPr/>
        </p:nvSpPr>
        <p:spPr bwMode="auto">
          <a:xfrm>
            <a:off x="3240360" y="3166148"/>
            <a:ext cx="2286000" cy="785812"/>
          </a:xfrm>
          <a:prstGeom prst="roundRect">
            <a:avLst>
              <a:gd name="adj" fmla="val 16667"/>
            </a:avLst>
          </a:prstGeom>
          <a:solidFill>
            <a:srgbClr val="00388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de-CH" sz="1400" dirty="0">
                <a:solidFill>
                  <a:schemeClr val="bg1"/>
                </a:solidFill>
              </a:rPr>
              <a:t>Screenshots von Webseiten speichern</a:t>
            </a:r>
          </a:p>
        </p:txBody>
      </p:sp>
    </p:spTree>
    <p:extLst>
      <p:ext uri="{BB962C8B-B14F-4D97-AF65-F5344CB8AC3E}">
        <p14:creationId xmlns:p14="http://schemas.microsoft.com/office/powerpoint/2010/main" val="427545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Zitationsstile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1800" dirty="0" smtClean="0"/>
              <a:t>Erkundigen </a:t>
            </a:r>
            <a:r>
              <a:rPr lang="de-DE" sz="1800" dirty="0"/>
              <a:t>Sie sich nach dem Zitationsstil, der an Ihrem </a:t>
            </a:r>
            <a:r>
              <a:rPr lang="de-DE" sz="1800" dirty="0" smtClean="0"/>
              <a:t>Fachbereich/Institut </a:t>
            </a:r>
            <a:r>
              <a:rPr lang="de-DE" sz="1800" dirty="0"/>
              <a:t>oder bei Ihrem Verlag/Ihrer Zeitschrift üblich ist.</a:t>
            </a:r>
          </a:p>
          <a:p>
            <a:endParaRPr lang="de-DE" sz="1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13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008112" y="2160339"/>
            <a:ext cx="4881563" cy="221599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>
              <a:spcBef>
                <a:spcPts val="1320"/>
              </a:spcBef>
              <a:defRPr/>
            </a:pPr>
            <a:r>
              <a:rPr lang="de-DE" sz="1800" b="1" dirty="0">
                <a:latin typeface="+mn-lt"/>
              </a:rPr>
              <a:t>Häufig verwendete Zitationsstile</a:t>
            </a:r>
            <a:r>
              <a:rPr lang="de-DE" sz="1800" dirty="0">
                <a:latin typeface="+mn-lt"/>
              </a:rPr>
              <a:t>:</a:t>
            </a:r>
          </a:p>
          <a:p>
            <a:pPr>
              <a:spcBef>
                <a:spcPts val="12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de-DE" sz="1800" dirty="0">
                <a:latin typeface="+mn-lt"/>
              </a:rPr>
              <a:t> AAA Style Guide</a:t>
            </a:r>
          </a:p>
          <a:p>
            <a:pPr>
              <a:spcBef>
                <a:spcPts val="6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de-DE" sz="1800" dirty="0">
                <a:latin typeface="+mn-lt"/>
              </a:rPr>
              <a:t> APA</a:t>
            </a:r>
          </a:p>
          <a:p>
            <a:pPr>
              <a:spcBef>
                <a:spcPts val="6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de-DE" sz="1800" dirty="0">
                <a:latin typeface="+mn-lt"/>
              </a:rPr>
              <a:t> DIN 1502, Teil 2</a:t>
            </a:r>
          </a:p>
          <a:p>
            <a:pPr>
              <a:spcBef>
                <a:spcPts val="6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de-DE" sz="1800" dirty="0">
                <a:latin typeface="+mn-lt"/>
              </a:rPr>
              <a:t> </a:t>
            </a:r>
            <a:r>
              <a:rPr lang="de-DE" sz="1800" dirty="0" smtClean="0">
                <a:latin typeface="+mn-lt"/>
              </a:rPr>
              <a:t>Harvard</a:t>
            </a:r>
          </a:p>
          <a:p>
            <a:pPr>
              <a:spcBef>
                <a:spcPts val="6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de-DE" sz="1800" dirty="0" smtClean="0">
                <a:latin typeface="+mn-lt"/>
              </a:rPr>
              <a:t> Vancouver</a:t>
            </a:r>
            <a:endParaRPr lang="de-DE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07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Zitationsstile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032" y="1224603"/>
            <a:ext cx="8640960" cy="17278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 err="1"/>
              <a:t>Kurzbelege</a:t>
            </a:r>
            <a:r>
              <a:rPr lang="en-US" sz="1800" dirty="0"/>
              <a:t> </a:t>
            </a:r>
            <a:r>
              <a:rPr lang="en-US" sz="1800" dirty="0" err="1"/>
              <a:t>im</a:t>
            </a:r>
            <a:r>
              <a:rPr lang="en-US" sz="1800" dirty="0"/>
              <a:t> </a:t>
            </a:r>
            <a:r>
              <a:rPr lang="en-US" sz="1800" dirty="0" smtClean="0"/>
              <a:t>Text</a:t>
            </a:r>
            <a:endParaRPr lang="en-US" sz="1800" kern="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Literaturlisten: </a:t>
            </a:r>
            <a:r>
              <a:rPr lang="de-DE" sz="1800" kern="0" dirty="0">
                <a:solidFill>
                  <a:srgbClr val="000000"/>
                </a:solidFill>
              </a:rPr>
              <a:t/>
            </a:r>
            <a:br>
              <a:rPr lang="de-DE" sz="1800" kern="0" dirty="0">
                <a:solidFill>
                  <a:srgbClr val="000000"/>
                </a:solidFill>
              </a:rPr>
            </a:br>
            <a:r>
              <a:rPr lang="de-DE" sz="1800" kern="0" dirty="0">
                <a:solidFill>
                  <a:srgbClr val="000000"/>
                </a:solidFill>
              </a:rPr>
              <a:t>Für jede Dokumentart notwendige Angaben und Formate.</a:t>
            </a:r>
            <a:endParaRPr lang="en-US" sz="1800" kern="0" dirty="0">
              <a:solidFill>
                <a:srgbClr val="000000"/>
              </a:solidFill>
            </a:endParaRPr>
          </a:p>
          <a:p>
            <a:endParaRPr lang="de-DE" sz="18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14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711733" y="1224603"/>
            <a:ext cx="6217258" cy="4001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</a:rPr>
              <a:t> </a:t>
            </a:r>
            <a:r>
              <a:rPr lang="de-DE" sz="1800" dirty="0">
                <a:latin typeface="+mn-lt"/>
              </a:rPr>
              <a:t>(Smith, Churchill, Mason 2005) oder (Smith et al., 2005) oder (1)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36104" y="2376363"/>
            <a:ext cx="6909642" cy="230822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 Smith, J. B., Churchill, L., &amp; Mason, L. (2005). </a:t>
            </a:r>
            <a:r>
              <a:rPr lang="en-US" sz="1800" i="1" dirty="0">
                <a:latin typeface="+mn-lt"/>
              </a:rPr>
              <a:t>Teaching And Testing   </a:t>
            </a:r>
            <a:br>
              <a:rPr lang="en-US" sz="1800" i="1" dirty="0">
                <a:latin typeface="+mn-lt"/>
              </a:rPr>
            </a:br>
            <a:r>
              <a:rPr lang="en-US" sz="1800" i="1" dirty="0">
                <a:latin typeface="+mn-lt"/>
              </a:rPr>
              <a:t> Information Literacy Skills: </a:t>
            </a:r>
            <a:r>
              <a:rPr lang="en-US" sz="1800" i="1" dirty="0" err="1">
                <a:latin typeface="+mn-lt"/>
              </a:rPr>
              <a:t>Linworth</a:t>
            </a:r>
            <a:r>
              <a:rPr lang="en-US" sz="1800" i="1" dirty="0">
                <a:latin typeface="+mn-lt"/>
              </a:rPr>
              <a:t> Publishing.</a:t>
            </a:r>
            <a:r>
              <a:rPr lang="de-DE" sz="1800" dirty="0">
                <a:latin typeface="+mn-lt"/>
              </a:rPr>
              <a:t/>
            </a:r>
            <a:br>
              <a:rPr lang="de-DE" sz="1800" dirty="0">
                <a:latin typeface="+mn-lt"/>
              </a:rPr>
            </a:br>
            <a:r>
              <a:rPr lang="de-DE" sz="1800" dirty="0">
                <a:latin typeface="+mn-lt"/>
              </a:rPr>
              <a:t/>
            </a:r>
            <a:br>
              <a:rPr lang="de-DE" sz="1800" dirty="0">
                <a:latin typeface="+mn-lt"/>
              </a:rPr>
            </a:br>
            <a:r>
              <a:rPr lang="de-DE" sz="1800" dirty="0">
                <a:latin typeface="+mn-lt"/>
              </a:rPr>
              <a:t> </a:t>
            </a:r>
            <a:r>
              <a:rPr lang="en-US" sz="1800" b="1" dirty="0">
                <a:latin typeface="+mn-lt"/>
              </a:rPr>
              <a:t>Smith, Jane B./Churchill, Lisa/Mason, Lucy: </a:t>
            </a:r>
            <a:r>
              <a:rPr lang="en-US" sz="1800" dirty="0">
                <a:latin typeface="+mn-lt"/>
              </a:rPr>
              <a:t>Teaching And Testing 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 Information Literacy Skills 2005</a:t>
            </a:r>
            <a:r>
              <a:rPr lang="en-US" sz="1800" dirty="0" smtClean="0">
                <a:latin typeface="+mn-lt"/>
              </a:rPr>
              <a:t>.</a:t>
            </a:r>
            <a:br>
              <a:rPr lang="en-US" sz="1800" dirty="0" smtClean="0">
                <a:latin typeface="+mn-lt"/>
              </a:rPr>
            </a:br>
            <a:r>
              <a:rPr lang="en-US" sz="1800" dirty="0">
                <a:latin typeface="+mn-lt"/>
              </a:rPr>
              <a:t/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 (1) Smith, Jane Bandy ; Churchill, Lisa ; Mason, Lucy: </a:t>
            </a:r>
            <a:r>
              <a:rPr lang="en-US" sz="1800" i="1" dirty="0">
                <a:latin typeface="+mn-lt"/>
              </a:rPr>
              <a:t>Teaching And </a:t>
            </a:r>
            <a:br>
              <a:rPr lang="en-US" sz="1800" i="1" dirty="0">
                <a:latin typeface="+mn-lt"/>
              </a:rPr>
            </a:br>
            <a:r>
              <a:rPr lang="en-US" sz="1800" i="1" dirty="0">
                <a:latin typeface="+mn-lt"/>
              </a:rPr>
              <a:t>     Testing Information Literacy Skills : </a:t>
            </a:r>
            <a:r>
              <a:rPr lang="en-US" sz="1800" i="1" dirty="0" err="1">
                <a:latin typeface="+mn-lt"/>
              </a:rPr>
              <a:t>Linworth</a:t>
            </a:r>
            <a:r>
              <a:rPr lang="en-US" sz="1800" i="1" dirty="0">
                <a:latin typeface="+mn-lt"/>
              </a:rPr>
              <a:t> Publishing, 2005.</a:t>
            </a:r>
            <a:endParaRPr lang="de-DE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518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Übung v: Word-</a:t>
            </a:r>
            <a:r>
              <a:rPr lang="de-DE" dirty="0" err="1" smtClean="0"/>
              <a:t>addon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800" dirty="0" err="1"/>
              <a:t>Rufen</a:t>
            </a:r>
            <a:r>
              <a:rPr lang="en-US" sz="1800" dirty="0"/>
              <a:t> </a:t>
            </a:r>
            <a:r>
              <a:rPr lang="en-US" sz="1800" dirty="0" err="1"/>
              <a:t>Sie</a:t>
            </a:r>
            <a:r>
              <a:rPr lang="en-US" sz="1800" dirty="0"/>
              <a:t> Word auf. </a:t>
            </a:r>
            <a:endParaRPr lang="de-DE" sz="1800" dirty="0"/>
          </a:p>
          <a:p>
            <a:pPr lvl="0"/>
            <a:r>
              <a:rPr lang="de-DE" sz="1800" dirty="0"/>
              <a:t>Fügen Sie einige Literaturstellen und ein Zitat in das Word-Dokument ein.</a:t>
            </a:r>
          </a:p>
          <a:p>
            <a:pPr lvl="0"/>
            <a:r>
              <a:rPr lang="de-DE" sz="1800" dirty="0"/>
              <a:t>Ändern Sie den Zitationsstil. Wechseln Sie zwischen den Stilen "Deutsche Gesellschaft für Psychologie DGPs 4. Aufl." und </a:t>
            </a:r>
            <a:r>
              <a:rPr lang="de-DE" sz="1800" dirty="0" smtClean="0"/>
              <a:t>"APA </a:t>
            </a:r>
            <a:r>
              <a:rPr lang="de-DE" sz="1800" dirty="0"/>
              <a:t>American Psychological </a:t>
            </a:r>
            <a:r>
              <a:rPr lang="de-DE" sz="1800" dirty="0" err="1"/>
              <a:t>Association</a:t>
            </a:r>
            <a:r>
              <a:rPr lang="de-DE" sz="1800" dirty="0"/>
              <a:t> </a:t>
            </a:r>
            <a:r>
              <a:rPr lang="de-DE" sz="1800" dirty="0" smtClean="0"/>
              <a:t>6th". </a:t>
            </a:r>
            <a:r>
              <a:rPr lang="de-DE" sz="1800" dirty="0"/>
              <a:t>Beobachten Sie, was sich dabei an Ihrem Text verändert. </a:t>
            </a:r>
          </a:p>
          <a:p>
            <a:pPr lvl="0"/>
            <a:r>
              <a:rPr lang="de-DE" sz="1800" dirty="0"/>
              <a:t>Bleiben Sie beim Zitierstil "Deutsche Gesellschaft für Psychologie". Fügen Sie eine Zitation mit dem Präfix "vgl." ein. (mit Optionen einfügen)</a:t>
            </a:r>
          </a:p>
          <a:p>
            <a:pPr>
              <a:buNone/>
              <a:defRPr/>
            </a:pP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2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Nachtrag: Word-</a:t>
            </a:r>
            <a:r>
              <a:rPr lang="de-DE" dirty="0" err="1" smtClean="0"/>
              <a:t>addon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 smtClean="0"/>
              <a:t>Open </a:t>
            </a:r>
            <a:r>
              <a:rPr lang="de-DE" sz="1800" dirty="0"/>
              <a:t>Office und </a:t>
            </a:r>
            <a:r>
              <a:rPr lang="de-DE" sz="1800" dirty="0" err="1"/>
              <a:t>Libre</a:t>
            </a:r>
            <a:r>
              <a:rPr lang="de-DE" sz="1800" dirty="0"/>
              <a:t> </a:t>
            </a:r>
            <a:r>
              <a:rPr lang="de-DE" sz="1800" dirty="0" smtClean="0"/>
              <a:t>Office (nur mit Citavi 5)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 smtClean="0"/>
              <a:t>F7 </a:t>
            </a:r>
            <a:r>
              <a:rPr lang="de-DE" sz="1800" dirty="0"/>
              <a:t>zum öffnen des Publikationsassistenten. 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/>
              <a:t> </a:t>
            </a:r>
            <a:r>
              <a:rPr lang="de-DE" sz="1800" dirty="0" smtClean="0"/>
              <a:t>   Zitate </a:t>
            </a:r>
            <a:r>
              <a:rPr lang="de-DE" sz="1800" dirty="0"/>
              <a:t>sind in </a:t>
            </a:r>
            <a:r>
              <a:rPr lang="de-DE" sz="1800" dirty="0" smtClean="0"/>
              <a:t>Klammern { </a:t>
            </a:r>
            <a:r>
              <a:rPr lang="de-DE" sz="1800" dirty="0"/>
              <a:t>} sichtbar. </a:t>
            </a:r>
            <a:endParaRPr lang="de-DE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 smtClean="0"/>
              <a:t>Am </a:t>
            </a:r>
            <a:r>
              <a:rPr lang="de-DE" sz="1800" dirty="0"/>
              <a:t>Ende: 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	Zitationsstil </a:t>
            </a:r>
            <a:r>
              <a:rPr lang="de-DE" sz="1800" dirty="0"/>
              <a:t>wählen</a:t>
            </a:r>
          </a:p>
          <a:p>
            <a:pPr marL="0" indent="0">
              <a:buNone/>
            </a:pPr>
            <a:r>
              <a:rPr lang="de-DE" sz="1800" dirty="0" smtClean="0"/>
              <a:t>	Datei </a:t>
            </a:r>
            <a:r>
              <a:rPr lang="de-DE" sz="1800" dirty="0"/>
              <a:t>speichern und innerhalb von Citavi unter </a:t>
            </a:r>
            <a:r>
              <a:rPr lang="de-DE" sz="1800" dirty="0" smtClean="0"/>
              <a:t>„Zitation </a:t>
            </a:r>
            <a:r>
              <a:rPr lang="de-DE" sz="1800" dirty="0"/>
              <a:t>-&gt; Publikation </a:t>
            </a:r>
            <a:r>
              <a:rPr lang="de-DE" sz="1800" dirty="0" smtClean="0"/>
              <a:t>	formatieren“ </a:t>
            </a:r>
            <a:r>
              <a:rPr lang="de-DE" sz="1800" dirty="0"/>
              <a:t>umwandeln.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16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6624" y="1152227"/>
            <a:ext cx="2267744" cy="255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+ </a:t>
            </a:r>
            <a:r>
              <a:rPr lang="de-DE" dirty="0" err="1" smtClean="0"/>
              <a:t>support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224603"/>
            <a:ext cx="8640000" cy="345601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de-DE" sz="1800" dirty="0">
                <a:solidFill>
                  <a:srgbClr val="003888"/>
                </a:solidFill>
              </a:rPr>
              <a:t>Informationen, Kontaktdaten, eCampus- Unterlagen, Lehrfilme auf </a:t>
            </a:r>
            <a:r>
              <a:rPr lang="de-DE" sz="1800" dirty="0" err="1">
                <a:solidFill>
                  <a:srgbClr val="003888"/>
                </a:solidFill>
              </a:rPr>
              <a:t>Youtube</a:t>
            </a:r>
            <a:r>
              <a:rPr lang="de-DE" sz="1800" dirty="0">
                <a:solidFill>
                  <a:srgbClr val="003888"/>
                </a:solidFill>
              </a:rPr>
              <a:t>, usw. unter: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de-DE" sz="1800" dirty="0" smtClean="0">
                <a:solidFill>
                  <a:srgbClr val="003888"/>
                </a:solidFill>
              </a:rPr>
              <a:t>https</a:t>
            </a:r>
            <a:r>
              <a:rPr lang="de-DE" sz="1800" dirty="0">
                <a:solidFill>
                  <a:srgbClr val="003888"/>
                </a:solidFill>
              </a:rPr>
              <a:t>://www.ulb.uni-bonn.de/de/service/literaturverwaltung/citavi-pro 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endParaRPr lang="de-DE" sz="1800" dirty="0">
              <a:solidFill>
                <a:srgbClr val="003888"/>
              </a:solidFill>
            </a:endParaRPr>
          </a:p>
          <a:p>
            <a:pPr>
              <a:spcBef>
                <a:spcPct val="100000"/>
              </a:spcBef>
              <a:buNone/>
              <a:defRPr/>
            </a:pPr>
            <a:endParaRPr lang="de-DE" sz="1800" dirty="0">
              <a:solidFill>
                <a:srgbClr val="003888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17</a:t>
            </a:fld>
            <a:endParaRPr lang="de-DE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96" y="1944315"/>
            <a:ext cx="4824536" cy="255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49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/>
              <a:t>Vielen Dank für Ihre Aufmerksamkeit und </a:t>
            </a:r>
          </a:p>
          <a:p>
            <a:r>
              <a:rPr lang="de-DE"/>
              <a:t>viel Erfolg bei Ihrer Arbeit!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schulung@ulb.uni-bonn.de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4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smtClean="0"/>
              <a:t>Gliederung/Rahmenbedingung</a:t>
            </a:r>
          </a:p>
          <a:p>
            <a:r>
              <a:rPr lang="de-DE" sz="1800" dirty="0" smtClean="0"/>
              <a:t>Überblick</a:t>
            </a:r>
            <a:r>
              <a:rPr lang="de-DE" sz="1800" dirty="0"/>
              <a:t>: Aufbau und Ansichten</a:t>
            </a:r>
          </a:p>
          <a:p>
            <a:r>
              <a:rPr lang="de-DE" sz="1800" dirty="0"/>
              <a:t>Literaturverwaltung: Sammeln und Erschließen</a:t>
            </a:r>
          </a:p>
          <a:p>
            <a:r>
              <a:rPr lang="de-DE" sz="1800" dirty="0"/>
              <a:t>Zitationsstile</a:t>
            </a:r>
          </a:p>
          <a:p>
            <a:r>
              <a:rPr lang="de-DE" sz="1800" dirty="0"/>
              <a:t>Publikation </a:t>
            </a:r>
          </a:p>
          <a:p>
            <a:r>
              <a:rPr lang="de-DE" sz="1800" dirty="0"/>
              <a:t>Fragen/Weitere </a:t>
            </a:r>
            <a:r>
              <a:rPr lang="de-DE" sz="1800" dirty="0" smtClean="0"/>
              <a:t>Informationen</a:t>
            </a:r>
            <a:endParaRPr 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160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Rahmenbedingungen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 smtClean="0"/>
              <a:t>Kontakt </a:t>
            </a:r>
            <a:r>
              <a:rPr lang="de-DE" sz="1800" dirty="0"/>
              <a:t>Fachreferentin </a:t>
            </a:r>
            <a:r>
              <a:rPr lang="de-DE" sz="1800" dirty="0" smtClean="0"/>
              <a:t>Psychologie Frau </a:t>
            </a:r>
            <a:r>
              <a:rPr lang="de-DE" sz="1800" dirty="0"/>
              <a:t>Petra Müller </a:t>
            </a:r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https</a:t>
            </a:r>
            <a:r>
              <a:rPr lang="de-DE" sz="1800" dirty="0"/>
              <a:t>://www.ulb.uni-bonn.de/de/literatursuche/fachliche-suche/psychologie</a:t>
            </a:r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3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84" y="1921888"/>
            <a:ext cx="4459564" cy="21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7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55605" y="288925"/>
            <a:ext cx="4917403" cy="647278"/>
          </a:xfrm>
        </p:spPr>
        <p:txBody>
          <a:bodyPr/>
          <a:lstStyle/>
          <a:p>
            <a:r>
              <a:rPr lang="de-DE" dirty="0" smtClean="0"/>
              <a:t>Überblick: </a:t>
            </a:r>
            <a:br>
              <a:rPr lang="de-DE" dirty="0" smtClean="0"/>
            </a:br>
            <a:r>
              <a:rPr lang="de-DE" dirty="0" smtClean="0"/>
              <a:t>wobei hilft </a:t>
            </a:r>
            <a:r>
              <a:rPr lang="de-DE" dirty="0" err="1" smtClean="0"/>
              <a:t>Citavi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Citavi</a:t>
            </a:r>
            <a:r>
              <a:rPr lang="de-DE" dirty="0" smtClean="0"/>
              <a:t> – vom Zitat zur Publikation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4</a:t>
            </a:fld>
            <a:endParaRPr 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096724"/>
              </p:ext>
            </p:extLst>
          </p:nvPr>
        </p:nvGraphicFramePr>
        <p:xfrm>
          <a:off x="288033" y="1152227"/>
          <a:ext cx="8424935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3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19" y="1112838"/>
            <a:ext cx="7848575" cy="3825408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5</a:t>
            </a:fld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1080119" y="1234964"/>
            <a:ext cx="6552727" cy="399429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txBody>
          <a:bodyPr lIns="36000" tIns="36000" rIns="36000" bIns="3600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>
              <a:ln>
                <a:noFill/>
              </a:ln>
              <a:solidFill>
                <a:srgbClr val="C5D6F2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080119" y="1640148"/>
            <a:ext cx="1763689" cy="232419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txBody>
          <a:bodyPr lIns="36000" tIns="36000" rIns="36000" bIns="3600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>
              <a:ln>
                <a:noFill/>
              </a:ln>
              <a:solidFill>
                <a:srgbClr val="C5D6F2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619672" y="2276872"/>
            <a:ext cx="2448272" cy="400110"/>
          </a:xfrm>
          <a:prstGeom prst="rect">
            <a:avLst/>
          </a:prstGeom>
          <a:solidFill>
            <a:srgbClr val="01439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FFFFFF"/>
                </a:solidFill>
              </a:rPr>
              <a:t>3 Programmteile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rot="10800000">
            <a:off x="1619250" y="1844675"/>
            <a:ext cx="504825" cy="4206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612514" y="2350024"/>
            <a:ext cx="4463990" cy="400110"/>
          </a:xfrm>
          <a:prstGeom prst="rect">
            <a:avLst/>
          </a:prstGeom>
          <a:solidFill>
            <a:srgbClr val="01439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FFFFFF"/>
                </a:solidFill>
              </a:rPr>
              <a:t>wechselndes Menü je Programmteil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 rot="10800000">
            <a:off x="5940425" y="1557338"/>
            <a:ext cx="863600" cy="71913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"/>
          <p:cNvSpPr txBox="1">
            <a:spLocks/>
          </p:cNvSpPr>
          <p:nvPr/>
        </p:nvSpPr>
        <p:spPr>
          <a:xfrm>
            <a:off x="4155605" y="288925"/>
            <a:ext cx="4917403" cy="647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ts val="600"/>
              </a:spcBef>
              <a:buNone/>
              <a:defRPr sz="4000" b="0" kern="1200" cap="all" baseline="0">
                <a:solidFill>
                  <a:schemeClr val="accent2"/>
                </a:solidFill>
                <a:latin typeface="Exo 2 Semi Bold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endParaRPr lang="de-DE" sz="2400" dirty="0" smtClean="0">
              <a:solidFill>
                <a:schemeClr val="accent3"/>
              </a:solidFill>
            </a:endParaRPr>
          </a:p>
          <a:p>
            <a:pPr>
              <a:lnSpc>
                <a:spcPts val="2600"/>
              </a:lnSpc>
            </a:pPr>
            <a:r>
              <a:rPr lang="de-DE" sz="2400" dirty="0" smtClean="0">
                <a:solidFill>
                  <a:schemeClr val="accent3"/>
                </a:solidFill>
              </a:rPr>
              <a:t>Aufbau Citavi</a:t>
            </a:r>
            <a:endParaRPr lang="de-DE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4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616" y="1301412"/>
            <a:ext cx="5833834" cy="3811255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6</a:t>
            </a:fld>
            <a:endParaRPr lang="de-DE"/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4155605" y="288925"/>
            <a:ext cx="4917403" cy="647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ts val="600"/>
              </a:spcBef>
              <a:buNone/>
              <a:defRPr sz="4000" b="0" kern="1200" cap="all" baseline="0">
                <a:solidFill>
                  <a:schemeClr val="accent2"/>
                </a:solidFill>
                <a:latin typeface="Exo 2 Semi Bold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endParaRPr lang="de-DE" sz="2400" dirty="0" smtClean="0">
              <a:solidFill>
                <a:schemeClr val="accent3"/>
              </a:solidFill>
            </a:endParaRPr>
          </a:p>
          <a:p>
            <a:pPr>
              <a:lnSpc>
                <a:spcPts val="2600"/>
              </a:lnSpc>
            </a:pPr>
            <a:r>
              <a:rPr lang="de-DE" sz="2400" dirty="0" smtClean="0">
                <a:solidFill>
                  <a:schemeClr val="accent3"/>
                </a:solidFill>
              </a:rPr>
              <a:t>Aufbau Citavi</a:t>
            </a:r>
            <a:endParaRPr lang="de-DE" sz="2400" dirty="0">
              <a:solidFill>
                <a:schemeClr val="accent3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1417773" y="1505000"/>
            <a:ext cx="5688632" cy="360040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>
              <a:solidFill>
                <a:srgbClr val="C5D6F2"/>
              </a:solidFill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1462074" y="1893622"/>
            <a:ext cx="1425184" cy="3081747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>
              <a:solidFill>
                <a:srgbClr val="C5D6F2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974962" y="1893621"/>
            <a:ext cx="2425638" cy="3075327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>
              <a:solidFill>
                <a:srgbClr val="C5D6F2"/>
              </a:solidFill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5400600" y="1893621"/>
            <a:ext cx="1972700" cy="3072223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>
              <a:solidFill>
                <a:srgbClr val="C5D6F2"/>
              </a:solidFill>
            </a:endParaRPr>
          </a:p>
        </p:txBody>
      </p:sp>
      <p:sp>
        <p:nvSpPr>
          <p:cNvPr id="23" name="Legende mit Linie 2 (ohne Rahmen) 22"/>
          <p:cNvSpPr/>
          <p:nvPr/>
        </p:nvSpPr>
        <p:spPr>
          <a:xfrm flipH="1">
            <a:off x="6454278" y="1272829"/>
            <a:ext cx="2300288" cy="460375"/>
          </a:xfrm>
          <a:prstGeom prst="callout2">
            <a:avLst>
              <a:gd name="adj1" fmla="val 16569"/>
              <a:gd name="adj2" fmla="val -433"/>
              <a:gd name="adj3" fmla="val 18750"/>
              <a:gd name="adj4" fmla="val -16667"/>
              <a:gd name="adj5" fmla="val 160213"/>
              <a:gd name="adj6" fmla="val -36008"/>
            </a:avLst>
          </a:prstGeom>
          <a:solidFill>
            <a:srgbClr val="01439B"/>
          </a:solidFill>
          <a:ln w="22225">
            <a:noFill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de-CH" sz="1400" dirty="0" smtClean="0">
                <a:solidFill>
                  <a:srgbClr val="C5D6F2"/>
                </a:solidFill>
              </a:rPr>
              <a:t>Hauptnavigation (Literatur)</a:t>
            </a:r>
            <a:endParaRPr lang="de-CH" sz="1400" dirty="0">
              <a:solidFill>
                <a:srgbClr val="C5D6F2"/>
              </a:solidFill>
            </a:endParaRPr>
          </a:p>
        </p:txBody>
      </p:sp>
      <p:sp>
        <p:nvSpPr>
          <p:cNvPr id="24" name="Legende mit Linie 2 (ohne Rahmen) 23"/>
          <p:cNvSpPr/>
          <p:nvPr/>
        </p:nvSpPr>
        <p:spPr>
          <a:xfrm>
            <a:off x="3240360" y="4660766"/>
            <a:ext cx="1619250" cy="288925"/>
          </a:xfrm>
          <a:prstGeom prst="callout2">
            <a:avLst>
              <a:gd name="adj1" fmla="val 18750"/>
              <a:gd name="adj2" fmla="val -1454"/>
              <a:gd name="adj3" fmla="val 18750"/>
              <a:gd name="adj4" fmla="val -16667"/>
              <a:gd name="adj5" fmla="val -191330"/>
              <a:gd name="adj6" fmla="val -36555"/>
            </a:avLst>
          </a:prstGeom>
          <a:solidFill>
            <a:srgbClr val="003888"/>
          </a:solidFill>
          <a:ln w="22225">
            <a:noFill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de-CH" sz="1400" dirty="0">
                <a:solidFill>
                  <a:srgbClr val="C5D6F2"/>
                </a:solidFill>
              </a:rPr>
              <a:t>Arbeitsbereich</a:t>
            </a:r>
          </a:p>
        </p:txBody>
      </p:sp>
      <p:sp>
        <p:nvSpPr>
          <p:cNvPr id="25" name="Legende mit Linie 2 (ohne Rahmen) 24"/>
          <p:cNvSpPr/>
          <p:nvPr/>
        </p:nvSpPr>
        <p:spPr>
          <a:xfrm>
            <a:off x="7200800" y="3888531"/>
            <a:ext cx="1800225" cy="541337"/>
          </a:xfrm>
          <a:prstGeom prst="callout2">
            <a:avLst>
              <a:gd name="adj1" fmla="val 20611"/>
              <a:gd name="adj2" fmla="val 779"/>
              <a:gd name="adj3" fmla="val 18750"/>
              <a:gd name="adj4" fmla="val -16667"/>
              <a:gd name="adj5" fmla="val 235817"/>
              <a:gd name="adj6" fmla="val -29001"/>
            </a:avLst>
          </a:prstGeom>
          <a:solidFill>
            <a:srgbClr val="01439B"/>
          </a:solidFill>
          <a:ln w="22225">
            <a:noFill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de-CH" sz="1400" dirty="0">
                <a:solidFill>
                  <a:srgbClr val="C5D6F2"/>
                </a:solidFill>
              </a:rPr>
              <a:t>Vorschau oder Schnellhilfe</a:t>
            </a:r>
          </a:p>
        </p:txBody>
      </p:sp>
      <p:sp>
        <p:nvSpPr>
          <p:cNvPr id="26" name="Legende mit Linie 2 (ohne Rahmen) 25"/>
          <p:cNvSpPr/>
          <p:nvPr/>
        </p:nvSpPr>
        <p:spPr>
          <a:xfrm flipH="1">
            <a:off x="302478" y="3672507"/>
            <a:ext cx="2160588" cy="560387"/>
          </a:xfrm>
          <a:prstGeom prst="callout2">
            <a:avLst>
              <a:gd name="adj1" fmla="val -1013"/>
              <a:gd name="adj2" fmla="val 16508"/>
              <a:gd name="adj3" fmla="val -45931"/>
              <a:gd name="adj4" fmla="val 9381"/>
              <a:gd name="adj5" fmla="val -108867"/>
              <a:gd name="adj6" fmla="val 504"/>
            </a:avLst>
          </a:prstGeom>
          <a:solidFill>
            <a:srgbClr val="003888"/>
          </a:solidFill>
          <a:ln w="22225">
            <a:noFill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de-CH" sz="1400" dirty="0">
                <a:solidFill>
                  <a:srgbClr val="C5D6F2"/>
                </a:solidFill>
              </a:rPr>
              <a:t>Übersicht der Titel eines Projekts</a:t>
            </a:r>
          </a:p>
        </p:txBody>
      </p:sp>
    </p:spTree>
    <p:extLst>
      <p:ext uri="{BB962C8B-B14F-4D97-AF65-F5344CB8AC3E}">
        <p14:creationId xmlns:p14="http://schemas.microsoft.com/office/powerpoint/2010/main" val="21305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Literatur(</a:t>
            </a:r>
            <a:r>
              <a:rPr lang="de-DE" dirty="0" err="1"/>
              <a:t>verwaltung</a:t>
            </a:r>
            <a:r>
              <a:rPr lang="de-DE" dirty="0"/>
              <a:t>): Literatur erfassen</a:t>
            </a:r>
          </a:p>
        </p:txBody>
      </p:sp>
      <p:graphicFrame>
        <p:nvGraphicFramePr>
          <p:cNvPr id="6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642568"/>
              </p:ext>
            </p:extLst>
          </p:nvPr>
        </p:nvGraphicFramePr>
        <p:xfrm>
          <a:off x="720080" y="1152227"/>
          <a:ext cx="7624265" cy="390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bgerundetes Rechteck 6"/>
          <p:cNvSpPr/>
          <p:nvPr/>
        </p:nvSpPr>
        <p:spPr>
          <a:xfrm>
            <a:off x="3268290" y="1093630"/>
            <a:ext cx="2555775" cy="4018946"/>
          </a:xfrm>
          <a:prstGeom prst="roundRect">
            <a:avLst/>
          </a:prstGeom>
          <a:gradFill>
            <a:gsLst>
              <a:gs pos="0">
                <a:schemeClr val="lt1">
                  <a:tint val="40000"/>
                  <a:satMod val="350000"/>
                  <a:alpha val="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baseline="-250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888808" y="1031898"/>
            <a:ext cx="2520280" cy="4104456"/>
          </a:xfrm>
          <a:prstGeom prst="roundRect">
            <a:avLst/>
          </a:prstGeom>
          <a:gradFill>
            <a:gsLst>
              <a:gs pos="0">
                <a:schemeClr val="lt1">
                  <a:tint val="40000"/>
                  <a:satMod val="350000"/>
                  <a:alpha val="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Stern mit 32 Zacken 8"/>
          <p:cNvSpPr/>
          <p:nvPr/>
        </p:nvSpPr>
        <p:spPr>
          <a:xfrm rot="929996">
            <a:off x="5135487" y="3108387"/>
            <a:ext cx="1587553" cy="1640058"/>
          </a:xfrm>
          <a:prstGeom prst="star32">
            <a:avLst>
              <a:gd name="adj" fmla="val 4601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de-CH" sz="1200" b="1" dirty="0">
                <a:solidFill>
                  <a:srgbClr val="003888"/>
                </a:solidFill>
              </a:rPr>
              <a:t>… und dem </a:t>
            </a:r>
            <a:r>
              <a:rPr lang="de-CH" sz="2600" b="1" dirty="0">
                <a:solidFill>
                  <a:srgbClr val="003888"/>
                </a:solidFill>
              </a:rPr>
              <a:t>Picker</a:t>
            </a:r>
          </a:p>
        </p:txBody>
      </p:sp>
    </p:spTree>
    <p:extLst>
      <p:ext uri="{BB962C8B-B14F-4D97-AF65-F5344CB8AC3E}">
        <p14:creationId xmlns:p14="http://schemas.microsoft.com/office/powerpoint/2010/main" val="392851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4457" y="288925"/>
            <a:ext cx="4968551" cy="863302"/>
          </a:xfrm>
        </p:spPr>
        <p:txBody>
          <a:bodyPr/>
          <a:lstStyle/>
          <a:p>
            <a:r>
              <a:rPr lang="de-DE" sz="2000" dirty="0"/>
              <a:t>Übung I</a:t>
            </a:r>
            <a:br>
              <a:rPr lang="de-DE" sz="2000" dirty="0"/>
            </a:br>
            <a:r>
              <a:rPr lang="de-DE" sz="2000" dirty="0"/>
              <a:t>Projekt anlegen und Bücher manuell erfassen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z="1800" dirty="0"/>
              <a:t>Legen Sie ein neues Projekt „Resilienz“ an.</a:t>
            </a:r>
          </a:p>
          <a:p>
            <a:pPr lvl="0"/>
            <a:r>
              <a:rPr lang="de-DE" sz="1800" dirty="0"/>
              <a:t>Nehmen Sie folgende Literatur auf:</a:t>
            </a:r>
          </a:p>
          <a:p>
            <a:pPr lvl="1"/>
            <a:r>
              <a:rPr lang="de-DE" sz="1800" dirty="0"/>
              <a:t>Fröhlich-</a:t>
            </a:r>
            <a:r>
              <a:rPr lang="de-DE" sz="1800" dirty="0" err="1"/>
              <a:t>Gildhoff</a:t>
            </a:r>
            <a:r>
              <a:rPr lang="de-DE" sz="1800" dirty="0"/>
              <a:t>, Klaus / </a:t>
            </a:r>
            <a:r>
              <a:rPr lang="de-DE" sz="1800" dirty="0" err="1"/>
              <a:t>Rönnau</a:t>
            </a:r>
            <a:r>
              <a:rPr lang="de-DE" sz="1800" dirty="0"/>
              <a:t>-Böse, Maike :  Resilienz . München : Ernst Reinhardt, 2016.   ISBN 978-3-8252-4519-1 </a:t>
            </a:r>
            <a:r>
              <a:rPr lang="en-US" sz="1800" dirty="0"/>
              <a:t>	</a:t>
            </a:r>
            <a:endParaRPr lang="de-DE" sz="1800" dirty="0"/>
          </a:p>
          <a:p>
            <a:pPr lvl="1"/>
            <a:r>
              <a:rPr lang="de-DE" sz="1800" dirty="0"/>
              <a:t>Resilienz : Gedeihen trotz widriger Umstände. Hrsg. von Rosmarie Welter-</a:t>
            </a:r>
            <a:r>
              <a:rPr lang="de-DE" sz="1800" dirty="0" err="1"/>
              <a:t>Enderlin</a:t>
            </a:r>
            <a:r>
              <a:rPr lang="de-DE" sz="1800" dirty="0"/>
              <a:t> und Bruno </a:t>
            </a:r>
            <a:r>
              <a:rPr lang="de-DE" sz="1800" dirty="0" err="1"/>
              <a:t>Hildenbrand</a:t>
            </a:r>
            <a:r>
              <a:rPr lang="de-DE" sz="1800" dirty="0"/>
              <a:t>. Heidelberg : Carl-Auer-Verl., 2007. ISBN 3-89670-511-3</a:t>
            </a:r>
            <a:endParaRPr lang="de-DE" sz="7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Citavi</a:t>
            </a:r>
            <a:r>
              <a:rPr lang="de-DE" dirty="0"/>
              <a:t> 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8</a:t>
            </a:fld>
            <a:endParaRPr lang="de-DE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612068" y="3528491"/>
            <a:ext cx="6696744" cy="864096"/>
          </a:xfrm>
          <a:prstGeom prst="rect">
            <a:avLst/>
          </a:prstGeom>
          <a:noFill/>
          <a:ln w="25400">
            <a:solidFill>
              <a:srgbClr val="0146A3"/>
            </a:solidFill>
            <a:miter lim="800000"/>
            <a:headEnd/>
            <a:tailEnd/>
          </a:ln>
        </p:spPr>
        <p:txBody>
          <a:bodyPr vert="horz" wrap="square" lIns="108000" tIns="108000" rIns="108000" bIns="108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146A3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Beachten Sie, dass</a:t>
            </a:r>
            <a:r>
              <a:rPr kumimoji="0" lang="de-DE" sz="1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 </a:t>
            </a:r>
            <a:r>
              <a:rPr kumimoji="0" lang="de-DE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unterschiedliche Arten von Büchern gibt. Welchen</a:t>
            </a:r>
            <a:r>
              <a:rPr kumimoji="0" lang="de-DE" sz="1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Dokumenttyp haben Sie gewählt?</a:t>
            </a:r>
            <a:endParaRPr kumimoji="0" lang="de-DE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146A3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18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4457" y="288925"/>
            <a:ext cx="4968551" cy="863302"/>
          </a:xfrm>
        </p:spPr>
        <p:txBody>
          <a:bodyPr/>
          <a:lstStyle/>
          <a:p>
            <a:r>
              <a:rPr lang="de-DE" sz="2000" dirty="0"/>
              <a:t>Übung </a:t>
            </a:r>
            <a:r>
              <a:rPr lang="de-DE" sz="2000" dirty="0" smtClean="0"/>
              <a:t>II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Aufsätze und </a:t>
            </a:r>
            <a:r>
              <a:rPr lang="de-DE" sz="2000" dirty="0" err="1" smtClean="0"/>
              <a:t>ZiTate</a:t>
            </a:r>
            <a:r>
              <a:rPr lang="de-DE" sz="2000" dirty="0" smtClean="0"/>
              <a:t> manuell </a:t>
            </a:r>
            <a:r>
              <a:rPr lang="de-DE" sz="2000" dirty="0"/>
              <a:t>erfassen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z="1800" dirty="0"/>
              <a:t>Nehmen Sie folgende Literatur auf:</a:t>
            </a:r>
          </a:p>
          <a:p>
            <a:pPr lvl="1"/>
            <a:r>
              <a:rPr lang="en-US" sz="1800" dirty="0"/>
              <a:t>Jansen, Irma : </a:t>
            </a:r>
            <a:r>
              <a:rPr lang="de-DE" sz="1800" dirty="0"/>
              <a:t>In der Zwischenzone von Chaos und Ordnung.</a:t>
            </a:r>
            <a:r>
              <a:rPr lang="en-US" sz="1800" dirty="0"/>
              <a:t> In: </a:t>
            </a:r>
            <a:r>
              <a:rPr lang="de-DE" sz="1800" dirty="0"/>
              <a:t>Resilienz aus der Sicht der betroffenen Subjekte</a:t>
            </a:r>
            <a:r>
              <a:rPr lang="en-US" sz="1800" dirty="0"/>
              <a:t>. </a:t>
            </a:r>
            <a:r>
              <a:rPr lang="de-DE" sz="1800" dirty="0"/>
              <a:t>Rolf Göppel (Hrsg.) Weinheim 2017, 158-175</a:t>
            </a:r>
          </a:p>
          <a:p>
            <a:pPr lvl="1"/>
            <a:r>
              <a:rPr lang="en-US" sz="1800" dirty="0" err="1"/>
              <a:t>Gnanaprakash</a:t>
            </a:r>
            <a:r>
              <a:rPr lang="en-US" sz="1800" dirty="0"/>
              <a:t>, C</a:t>
            </a:r>
            <a:r>
              <a:rPr lang="en-US" sz="1800" dirty="0" smtClean="0"/>
              <a:t>. : </a:t>
            </a:r>
            <a:r>
              <a:rPr lang="en-US" sz="1800" dirty="0"/>
              <a:t>Spirituality and Resilience among Post-Graduate University Students. In: Journal of Health Management 2013, Vol. 15 (3) p. </a:t>
            </a:r>
            <a:r>
              <a:rPr lang="en-US" sz="1800" dirty="0" smtClean="0"/>
              <a:t>383-396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marL="216000" lvl="1" indent="0">
              <a:buNone/>
            </a:pPr>
            <a:endParaRPr lang="de-DE" sz="1800" dirty="0"/>
          </a:p>
          <a:p>
            <a:pPr lvl="1"/>
            <a:r>
              <a:rPr lang="en-US" sz="1800" dirty="0" err="1"/>
              <a:t>Ergänzen</a:t>
            </a:r>
            <a:r>
              <a:rPr lang="en-US" sz="1800" dirty="0"/>
              <a:t> </a:t>
            </a:r>
            <a:r>
              <a:rPr lang="en-US" sz="1800" dirty="0" err="1"/>
              <a:t>Sie</a:t>
            </a:r>
            <a:r>
              <a:rPr lang="en-US" sz="1800" dirty="0"/>
              <a:t> </a:t>
            </a:r>
            <a:r>
              <a:rPr lang="en-US" sz="1800" dirty="0" err="1"/>
              <a:t>bei</a:t>
            </a:r>
            <a:r>
              <a:rPr lang="en-US" sz="1800" dirty="0"/>
              <a:t> </a:t>
            </a:r>
            <a:r>
              <a:rPr lang="en-US" sz="1800" dirty="0" err="1"/>
              <a:t>Gnanaprakash</a:t>
            </a:r>
            <a:r>
              <a:rPr lang="en-US" sz="1800" dirty="0"/>
              <a:t> (2013) </a:t>
            </a:r>
            <a:r>
              <a:rPr lang="en-US" sz="1800" dirty="0" err="1"/>
              <a:t>folgendes</a:t>
            </a:r>
            <a:r>
              <a:rPr lang="en-US" sz="1800" dirty="0"/>
              <a:t> </a:t>
            </a:r>
            <a:r>
              <a:rPr lang="en-US" sz="1800" dirty="0" err="1"/>
              <a:t>Zitat</a:t>
            </a:r>
            <a:r>
              <a:rPr lang="en-US" sz="1800" dirty="0"/>
              <a:t>: „I think that it all could have been much worse.” S. 388</a:t>
            </a:r>
            <a:endParaRPr lang="de-DE" sz="1800" dirty="0"/>
          </a:p>
          <a:p>
            <a:pPr lvl="1"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9</a:t>
            </a:fld>
            <a:endParaRPr lang="de-DE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702680" y="3096443"/>
            <a:ext cx="6336704" cy="792088"/>
          </a:xfrm>
          <a:prstGeom prst="rect">
            <a:avLst/>
          </a:prstGeom>
          <a:noFill/>
          <a:ln w="25400">
            <a:solidFill>
              <a:srgbClr val="0146A3"/>
            </a:solidFill>
            <a:miter lim="800000"/>
            <a:headEnd/>
            <a:tailEnd/>
          </a:ln>
        </p:spPr>
        <p:txBody>
          <a:bodyPr vert="horz" wrap="square" lIns="108000" tIns="108000" rIns="108000" bIns="108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146A3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Beachten Sie, dass</a:t>
            </a:r>
            <a:r>
              <a:rPr kumimoji="0" lang="de-DE" sz="1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 </a:t>
            </a:r>
            <a:r>
              <a:rPr kumimoji="0" lang="de-DE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unterschiedliche Arten von Aufsätzen (Beiträgen)</a:t>
            </a:r>
            <a:r>
              <a:rPr kumimoji="0" lang="de-DE" sz="1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gibt. Welchen</a:t>
            </a:r>
            <a:r>
              <a:rPr kumimoji="0" lang="de-DE" sz="1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Dokumenttyp haben Sie gewählt?</a:t>
            </a:r>
            <a:endParaRPr kumimoji="0" lang="de-DE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146A3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711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_Bonn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>
          <a:spcAft>
            <a:spcPts val="420"/>
          </a:spcAft>
          <a:buFont typeface="Calibri" panose="020F0502020204030204" pitchFamily="34" charset="0"/>
          <a:buChar char="−"/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Uni_Bonn_2017(1)</Template>
  <TotalTime>0</TotalTime>
  <Words>678</Words>
  <Application>Microsoft Office PowerPoint</Application>
  <PresentationFormat>Benutzerdefiniert</PresentationFormat>
  <Paragraphs>158</Paragraphs>
  <Slides>18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Uni_Bonn</vt:lpstr>
      <vt:lpstr>Citavi - Vom Zitat zur Publikation für Psychologen</vt:lpstr>
      <vt:lpstr> Gliederung</vt:lpstr>
      <vt:lpstr>Rahmenbedingungen</vt:lpstr>
      <vt:lpstr>Überblick:  wobei hilft Citavi?</vt:lpstr>
      <vt:lpstr>PowerPoint-Präsentation</vt:lpstr>
      <vt:lpstr>PowerPoint-Präsentation</vt:lpstr>
      <vt:lpstr>Literatur(verwaltung): Literatur erfassen</vt:lpstr>
      <vt:lpstr>Übung I Projekt anlegen und Bücher manuell erfassen</vt:lpstr>
      <vt:lpstr>Übung II Aufsätze und ZiTate manuell erfassen</vt:lpstr>
      <vt:lpstr>Übung III Recherchieren</vt:lpstr>
      <vt:lpstr>Übung IV Import aus Datenbanken/Katalogen</vt:lpstr>
      <vt:lpstr>Literatur(verwaltung): Citavi Picker im Überblick</vt:lpstr>
      <vt:lpstr>Zitationsstile</vt:lpstr>
      <vt:lpstr>Zitationsstile</vt:lpstr>
      <vt:lpstr>Übung v: Word-addon</vt:lpstr>
      <vt:lpstr>Nachtrag: Word-addon</vt:lpstr>
      <vt:lpstr>Information + support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Balgheim, Anna</dc:creator>
  <cp:lastModifiedBy>Matlage, Christian</cp:lastModifiedBy>
  <cp:revision>36</cp:revision>
  <dcterms:created xsi:type="dcterms:W3CDTF">2018-02-07T13:41:47Z</dcterms:created>
  <dcterms:modified xsi:type="dcterms:W3CDTF">2019-12-10T15:34:43Z</dcterms:modified>
</cp:coreProperties>
</file>