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76" r:id="rId4"/>
    <p:sldId id="259" r:id="rId5"/>
    <p:sldId id="273" r:id="rId6"/>
    <p:sldId id="274" r:id="rId7"/>
    <p:sldId id="275" r:id="rId8"/>
    <p:sldId id="269" r:id="rId9"/>
    <p:sldId id="260" r:id="rId10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39B"/>
    <a:srgbClr val="D7EBFD"/>
    <a:srgbClr val="F0F0EB"/>
    <a:srgbClr val="FAFAF9"/>
    <a:srgbClr val="FEFAEC"/>
    <a:srgbClr val="EAB90C"/>
    <a:srgbClr val="07529A"/>
    <a:srgbClr val="909085"/>
    <a:srgbClr val="E8F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0" autoAdjust="0"/>
    <p:restoredTop sz="95179" autoAdjust="0"/>
  </p:normalViewPr>
  <p:slideViewPr>
    <p:cSldViewPr showGuides="1">
      <p:cViewPr varScale="1">
        <p:scale>
          <a:sx n="174" d="100"/>
          <a:sy n="174" d="100"/>
        </p:scale>
        <p:origin x="357" y="89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/>
            <a:t>Literatur sammeln</a:t>
          </a:r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/>
            <a:t>Inhaltliche</a:t>
          </a:r>
          <a:br>
            <a:rPr lang="de-CH" sz="1800" b="1" dirty="0"/>
          </a:br>
          <a:r>
            <a:rPr lang="de-CH" sz="1800" b="1" dirty="0"/>
            <a:t>Erschließung</a:t>
          </a:r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/>
            <a:t>Arbeits-</a:t>
          </a:r>
          <a:r>
            <a:rPr lang="de-CH" sz="1800" b="1" dirty="0" err="1"/>
            <a:t>planung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/>
            <a:t>Wissens-</a:t>
          </a:r>
          <a:r>
            <a:rPr lang="de-CH" sz="1800" b="1" dirty="0" err="1"/>
            <a:t>organisation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/>
            <a:t>Publikation</a:t>
          </a:r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0DB0BF75-DD22-4027-B373-C66C264C05D6}" type="pres">
      <dgm:prSet presAssocID="{B8CC6CD5-3310-4129-8DF8-F43BB9F7B14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08350118-1DE8-4936-8269-A3BAA1C653B8}" type="pres">
      <dgm:prSet presAssocID="{B8CC6CD5-3310-4129-8DF8-F43BB9F7B142}" presName="spNode" presStyleCnt="0"/>
      <dgm:spPr/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DE"/>
        </a:p>
      </dgm:t>
    </dgm:pt>
    <dgm:pt modelId="{4FAC5C3B-3848-4193-BEB2-C38EE2A836A0}" type="pres">
      <dgm:prSet presAssocID="{9977DA53-7425-4700-B5E7-A7E7B7FF7639}" presName="node" presStyleLbl="node1" presStyleIdx="1" presStyleCnt="5" custScaleX="122220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A94A3D4-E514-4A75-A70F-4AAED51B9651}" type="pres">
      <dgm:prSet presAssocID="{9977DA53-7425-4700-B5E7-A7E7B7FF7639}" presName="spNode" presStyleCnt="0"/>
      <dgm:spPr/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DE"/>
        </a:p>
      </dgm:t>
    </dgm:pt>
    <dgm:pt modelId="{BFC2FB8C-969D-4733-8DEF-454C65C57DA3}" type="pres">
      <dgm:prSet presAssocID="{637A4DA5-455E-4AFC-AF16-86BED0C7FCDE}" presName="node" presStyleLbl="node1" presStyleIdx="2" presStyleCnt="5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1CFBB73-0706-4E90-AA79-050263F36703}" type="pres">
      <dgm:prSet presAssocID="{637A4DA5-455E-4AFC-AF16-86BED0C7FCDE}" presName="spNode" presStyleCnt="0"/>
      <dgm:spPr/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DE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6660A7B-D279-4B13-8AF6-1088AC5AF2EC}" type="pres">
      <dgm:prSet presAssocID="{8AE1B2CA-2F42-41F4-BE7E-C92C9B18374E}" presName="spNode" presStyleCnt="0"/>
      <dgm:spPr/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DE"/>
        </a:p>
      </dgm:t>
    </dgm:pt>
    <dgm:pt modelId="{DB04E656-6F4D-46BF-8AC8-FFCEEA4A7BBB}" type="pres">
      <dgm:prSet presAssocID="{724C278F-6CB0-4B18-8B9D-BA5BFBE860B6}" presName="node" presStyleLbl="node1" presStyleIdx="4" presStyleCnt="5" custScaleX="118382" custScaleY="110440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6E83233-03F7-42B1-91D8-8FB34E02CDDD}" type="pres">
      <dgm:prSet presAssocID="{724C278F-6CB0-4B18-8B9D-BA5BFBE860B6}" presName="spNode" presStyleCnt="0"/>
      <dgm:spPr/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DE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Manuell</a:t>
          </a: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per ISBN-/DOI-Download</a:t>
          </a:r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Recherche</a:t>
          </a: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Datenbanken</a:t>
          </a:r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endParaRPr lang="de-CH" dirty="0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7113EE68-6295-41A6-9C1B-2EB069BB59A5}" type="pres">
      <dgm:prSet presAssocID="{B2A5FAF0-C06E-4F72-9F35-58944FFD1388}" presName="compNode" presStyleCnt="0"/>
      <dgm:spPr/>
    </dgm:pt>
    <dgm:pt modelId="{758E8272-E5D9-4E1B-8DEC-B2A6BB4B63DB}" type="pres">
      <dgm:prSet presAssocID="{B2A5FAF0-C06E-4F72-9F35-58944FFD1388}" presName="aNode" presStyleLbl="bgShp" presStyleIdx="2" presStyleCnt="3"/>
      <dgm:spPr/>
      <dgm:t>
        <a:bodyPr/>
        <a:lstStyle/>
        <a:p>
          <a:endParaRPr lang="de-DE"/>
        </a:p>
      </dgm:t>
    </dgm:pt>
    <dgm:pt modelId="{13F72396-BA7D-4ACA-A7C7-F7D840D65372}" type="pres">
      <dgm:prSet presAssocID="{B2A5FAF0-C06E-4F72-9F35-58944FFD1388}" presName="textNode" presStyleLbl="bgShp" presStyleIdx="2" presStyleCnt="3"/>
      <dgm:spPr/>
      <dgm:t>
        <a:bodyPr/>
        <a:lstStyle/>
        <a:p>
          <a:endParaRPr lang="de-DE"/>
        </a:p>
      </dgm:t>
    </dgm:pt>
    <dgm:pt modelId="{829724A6-7577-48D7-BB77-24CBE0C7B968}" type="pres">
      <dgm:prSet presAssocID="{B2A5FAF0-C06E-4F72-9F35-58944FFD1388}" presName="compChildNode" presStyleCnt="0"/>
      <dgm:spPr/>
    </dgm:pt>
    <dgm:pt modelId="{5730240A-1738-42B3-98A6-88416FF0FF95}" type="pres">
      <dgm:prSet presAssocID="{B2A5FAF0-C06E-4F72-9F35-58944FFD1388}" presName="theInnerList" presStyleCnt="0"/>
      <dgm:spPr/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61079588-D68F-4C7E-B9C7-CD823D98060D}" destId="{B2A5FAF0-C06E-4F72-9F35-58944FFD1388}" srcOrd="2" destOrd="0" parTransId="{AE0CEAFD-C58F-4551-BEFA-2151A5DF39CC}" sibTransId="{5ED0D0BD-3A5E-41C0-B504-895AB227DD5C}"/>
    <dgm:cxn modelId="{0F560F14-4B66-48D7-9E86-DB19E07DEFD7}" type="presOf" srcId="{B2A5FAF0-C06E-4F72-9F35-58944FFD1388}" destId="{758E8272-E5D9-4E1B-8DEC-B2A6BB4B63DB}" srcOrd="0" destOrd="0" presId="urn:microsoft.com/office/officeart/2005/8/layout/lProcess2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2C6CF87E-066B-413B-AF6E-42679F8648B8}" type="presOf" srcId="{B2A5FAF0-C06E-4F72-9F35-58944FFD1388}" destId="{13F72396-BA7D-4ACA-A7C7-F7D840D65372}" srcOrd="1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0BEDD232-F266-4340-A0AA-7D27B0EBAD1A}" type="presParOf" srcId="{650A6290-2E6F-4BA5-89BC-0478D6F220DB}" destId="{7113EE68-6295-41A6-9C1B-2EB069BB59A5}" srcOrd="4" destOrd="0" presId="urn:microsoft.com/office/officeart/2005/8/layout/lProcess2"/>
    <dgm:cxn modelId="{181954F2-4D80-433F-9AFC-1C68DD340D0B}" type="presParOf" srcId="{7113EE68-6295-41A6-9C1B-2EB069BB59A5}" destId="{758E8272-E5D9-4E1B-8DEC-B2A6BB4B63DB}" srcOrd="0" destOrd="0" presId="urn:microsoft.com/office/officeart/2005/8/layout/lProcess2"/>
    <dgm:cxn modelId="{621DBF1C-CCE4-490C-ADF1-04B62E35598F}" type="presParOf" srcId="{7113EE68-6295-41A6-9C1B-2EB069BB59A5}" destId="{13F72396-BA7D-4ACA-A7C7-F7D840D65372}" srcOrd="1" destOrd="0" presId="urn:microsoft.com/office/officeart/2005/8/layout/lProcess2"/>
    <dgm:cxn modelId="{AED1F587-9891-4E20-9D48-7AA67D9F5306}" type="presParOf" srcId="{7113EE68-6295-41A6-9C1B-2EB069BB59A5}" destId="{829724A6-7577-48D7-BB77-24CBE0C7B968}" srcOrd="2" destOrd="0" presId="urn:microsoft.com/office/officeart/2005/8/layout/lProcess2"/>
    <dgm:cxn modelId="{5AF3C948-44F8-4713-B925-FE7D5AE4DF7C}" type="presParOf" srcId="{829724A6-7577-48D7-BB77-24CBE0C7B968}" destId="{5730240A-1738-42B3-98A6-88416FF0FF95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Manuell</a:t>
          </a: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per ISBN-/DOI-Download</a:t>
          </a:r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Recherche</a:t>
          </a: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Datenbanken</a:t>
          </a:r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Import</a:t>
          </a: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Exportformate</a:t>
          </a:r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Manueller Import</a:t>
          </a:r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20BE15F7-FCD2-4001-8E5C-D7ECBC42FBA2}" type="pres">
      <dgm:prSet presAssocID="{3CDBD6E5-6892-45B4-B243-9FF24E148C79}" presName="compNode" presStyleCnt="0"/>
      <dgm:spPr/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DE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DE"/>
        </a:p>
      </dgm:t>
    </dgm:pt>
    <dgm:pt modelId="{9CCAE406-D881-41FD-9301-6B7912B391A3}" type="pres">
      <dgm:prSet presAssocID="{3CDBD6E5-6892-45B4-B243-9FF24E148C79}" presName="compChildNode" presStyleCnt="0"/>
      <dgm:spPr/>
    </dgm:pt>
    <dgm:pt modelId="{14CA8F10-248F-48F5-BBE8-A8A375B44598}" type="pres">
      <dgm:prSet presAssocID="{3CDBD6E5-6892-45B4-B243-9FF24E148C79}" presName="theInnerList" presStyleCnt="0"/>
      <dgm:spPr/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143C6-5167-427C-903D-66E605DDBAF5}" type="pres">
      <dgm:prSet presAssocID="{B2A5FAF0-C06E-4F72-9F35-58944FFD1388}" presName="aSpace2" presStyleCnt="0"/>
      <dgm:spPr/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079588-D68F-4C7E-B9C7-CD823D98060D}" type="doc">
      <dgm:prSet loTypeId="urn:microsoft.com/office/officeart/2005/8/layout/lProcess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de-CH"/>
        </a:p>
      </dgm:t>
    </dgm:pt>
    <dgm:pt modelId="{533E42E3-3998-4438-BA45-9A93FBC1713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Manuell</a:t>
          </a:r>
        </a:p>
      </dgm:t>
    </dgm:pt>
    <dgm:pt modelId="{C47E098E-4682-4F35-926C-F11A16028802}" type="parTrans" cxnId="{AB343EF9-5B20-43FE-A348-A6BC8E1B56CF}">
      <dgm:prSet/>
      <dgm:spPr/>
      <dgm:t>
        <a:bodyPr/>
        <a:lstStyle/>
        <a:p>
          <a:endParaRPr lang="de-CH"/>
        </a:p>
      </dgm:t>
    </dgm:pt>
    <dgm:pt modelId="{3557460D-F7FB-463C-825D-8325861BE7E9}" type="sibTrans" cxnId="{AB343EF9-5B20-43FE-A348-A6BC8E1B56CF}">
      <dgm:prSet/>
      <dgm:spPr/>
      <dgm:t>
        <a:bodyPr/>
        <a:lstStyle/>
        <a:p>
          <a:endParaRPr lang="de-CH"/>
        </a:p>
      </dgm:t>
    </dgm:pt>
    <dgm:pt modelId="{B162020D-1547-448F-9D12-0541B2FC005B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Feld für Feld</a:t>
          </a:r>
          <a:endParaRPr lang="de-CH" dirty="0"/>
        </a:p>
      </dgm:t>
    </dgm:pt>
    <dgm:pt modelId="{D41E74D7-8B72-47BB-B53B-A4A1EE99B9D4}" type="parTrans" cxnId="{09D0B0A3-867F-4592-81D8-FB0BA7031E5F}">
      <dgm:prSet/>
      <dgm:spPr/>
      <dgm:t>
        <a:bodyPr/>
        <a:lstStyle/>
        <a:p>
          <a:endParaRPr lang="de-CH"/>
        </a:p>
      </dgm:t>
    </dgm:pt>
    <dgm:pt modelId="{2E971038-1706-4B25-A825-4022828942AF}" type="sibTrans" cxnId="{09D0B0A3-867F-4592-81D8-FB0BA7031E5F}">
      <dgm:prSet/>
      <dgm:spPr/>
      <dgm:t>
        <a:bodyPr/>
        <a:lstStyle/>
        <a:p>
          <a:endParaRPr lang="de-CH"/>
        </a:p>
      </dgm:t>
    </dgm:pt>
    <dgm:pt modelId="{6CEB9B37-FE20-47C7-B054-0FDFDD9B98AE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per ISBN-/DOI-Download</a:t>
          </a:r>
        </a:p>
      </dgm:t>
    </dgm:pt>
    <dgm:pt modelId="{58DB2757-9B3E-4054-89AF-521EA41DAC5B}" type="parTrans" cxnId="{3A31D8B2-FB38-4482-AB90-E55B99DB899F}">
      <dgm:prSet/>
      <dgm:spPr/>
      <dgm:t>
        <a:bodyPr/>
        <a:lstStyle/>
        <a:p>
          <a:endParaRPr lang="de-CH"/>
        </a:p>
      </dgm:t>
    </dgm:pt>
    <dgm:pt modelId="{13B5FE89-B867-47BD-AEC6-7B2F679DE5AE}" type="sibTrans" cxnId="{3A31D8B2-FB38-4482-AB90-E55B99DB899F}">
      <dgm:prSet/>
      <dgm:spPr/>
      <dgm:t>
        <a:bodyPr/>
        <a:lstStyle/>
        <a:p>
          <a:endParaRPr lang="de-CH"/>
        </a:p>
      </dgm:t>
    </dgm:pt>
    <dgm:pt modelId="{41E35B12-7547-4508-AF5A-0B88B2B815E4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Recherche</a:t>
          </a:r>
        </a:p>
      </dgm:t>
    </dgm:pt>
    <dgm:pt modelId="{699D08F4-E0D9-4ACD-BCC5-15377FF3412E}" type="parTrans" cxnId="{A3EB79F4-5D69-4708-843C-33BE2658EC63}">
      <dgm:prSet/>
      <dgm:spPr/>
      <dgm:t>
        <a:bodyPr/>
        <a:lstStyle/>
        <a:p>
          <a:endParaRPr lang="de-CH"/>
        </a:p>
      </dgm:t>
    </dgm:pt>
    <dgm:pt modelId="{D900685D-809E-4C3B-94B1-2C2B2031F4AC}" type="sibTrans" cxnId="{A3EB79F4-5D69-4708-843C-33BE2658EC63}">
      <dgm:prSet/>
      <dgm:spPr/>
      <dgm:t>
        <a:bodyPr/>
        <a:lstStyle/>
        <a:p>
          <a:endParaRPr lang="de-CH"/>
        </a:p>
      </dgm:t>
    </dgm:pt>
    <dgm:pt modelId="{39BCA88D-F882-422D-A095-CD7888B4B47D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/>
            <a:t>Bibliotheken</a:t>
          </a:r>
          <a:endParaRPr lang="de-CH" dirty="0"/>
        </a:p>
      </dgm:t>
    </dgm:pt>
    <dgm:pt modelId="{35EAF2E7-3B3E-4F27-9E24-3EB695E84FB0}" type="parTrans" cxnId="{9CD67448-BB0B-44B1-B8FD-5FC494A3DF5D}">
      <dgm:prSet/>
      <dgm:spPr/>
      <dgm:t>
        <a:bodyPr/>
        <a:lstStyle/>
        <a:p>
          <a:endParaRPr lang="de-CH"/>
        </a:p>
      </dgm:t>
    </dgm:pt>
    <dgm:pt modelId="{A97DC2FC-68D3-4805-A354-09634C3AF5A2}" type="sibTrans" cxnId="{9CD67448-BB0B-44B1-B8FD-5FC494A3DF5D}">
      <dgm:prSet/>
      <dgm:spPr/>
      <dgm:t>
        <a:bodyPr/>
        <a:lstStyle/>
        <a:p>
          <a:endParaRPr lang="de-CH"/>
        </a:p>
      </dgm:t>
    </dgm:pt>
    <dgm:pt modelId="{CDA99322-DE0E-4A51-BBFB-83D25DBD313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Datenbanken</a:t>
          </a:r>
        </a:p>
      </dgm:t>
    </dgm:pt>
    <dgm:pt modelId="{280FB9C4-635C-4C7F-84E3-74BD075C292E}" type="parTrans" cxnId="{8F149A26-29C4-47B6-9830-52D56F32303E}">
      <dgm:prSet/>
      <dgm:spPr/>
      <dgm:t>
        <a:bodyPr/>
        <a:lstStyle/>
        <a:p>
          <a:endParaRPr lang="de-CH"/>
        </a:p>
      </dgm:t>
    </dgm:pt>
    <dgm:pt modelId="{709A26F8-176B-4A5F-8A29-8E07E82816FC}" type="sibTrans" cxnId="{8F149A26-29C4-47B6-9830-52D56F32303E}">
      <dgm:prSet/>
      <dgm:spPr/>
      <dgm:t>
        <a:bodyPr/>
        <a:lstStyle/>
        <a:p>
          <a:endParaRPr lang="de-CH"/>
        </a:p>
      </dgm:t>
    </dgm:pt>
    <dgm:pt modelId="{3CDBD6E5-6892-45B4-B243-9FF24E148C79}">
      <dgm:prSet phldrT="[Text]"/>
      <dgm:spPr>
        <a:solidFill>
          <a:schemeClr val="tx2"/>
        </a:solidFill>
      </dgm:spPr>
      <dgm:t>
        <a:bodyPr/>
        <a:lstStyle/>
        <a:p>
          <a:r>
            <a:rPr lang="de-CH" dirty="0">
              <a:solidFill>
                <a:srgbClr val="FFFFFF"/>
              </a:solidFill>
            </a:rPr>
            <a:t>Import</a:t>
          </a:r>
        </a:p>
      </dgm:t>
    </dgm:pt>
    <dgm:pt modelId="{BEA05E2C-D8CF-4AA3-9C26-D22385B6239A}" type="parTrans" cxnId="{5A46FF1B-A4C9-4612-B0D4-38BD9FA8895D}">
      <dgm:prSet/>
      <dgm:spPr/>
      <dgm:t>
        <a:bodyPr/>
        <a:lstStyle/>
        <a:p>
          <a:endParaRPr lang="de-CH"/>
        </a:p>
      </dgm:t>
    </dgm:pt>
    <dgm:pt modelId="{610AA14E-87FE-4B4C-BDAE-7546E6212DDB}" type="sibTrans" cxnId="{5A46FF1B-A4C9-4612-B0D4-38BD9FA8895D}">
      <dgm:prSet/>
      <dgm:spPr/>
      <dgm:t>
        <a:bodyPr/>
        <a:lstStyle/>
        <a:p>
          <a:endParaRPr lang="de-CH"/>
        </a:p>
      </dgm:t>
    </dgm:pt>
    <dgm:pt modelId="{B2A5FAF0-C06E-4F72-9F35-58944FFD1388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Exportformate</a:t>
          </a:r>
        </a:p>
      </dgm:t>
    </dgm:pt>
    <dgm:pt modelId="{AE0CEAFD-C58F-4551-BEFA-2151A5DF39CC}" type="parTrans" cxnId="{BB7DC197-2208-4D92-8361-47B4924CE089}">
      <dgm:prSet/>
      <dgm:spPr/>
      <dgm:t>
        <a:bodyPr/>
        <a:lstStyle/>
        <a:p>
          <a:endParaRPr lang="de-CH"/>
        </a:p>
      </dgm:t>
    </dgm:pt>
    <dgm:pt modelId="{5ED0D0BD-3A5E-41C0-B504-895AB227DD5C}" type="sibTrans" cxnId="{BB7DC197-2208-4D92-8361-47B4924CE089}">
      <dgm:prSet/>
      <dgm:spPr/>
      <dgm:t>
        <a:bodyPr/>
        <a:lstStyle/>
        <a:p>
          <a:endParaRPr lang="de-CH"/>
        </a:p>
      </dgm:t>
    </dgm:pt>
    <dgm:pt modelId="{EEF3A9B4-B41E-4DBB-AF06-E6FAE574DF47}">
      <dgm:prSet phldrT="[Text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de-CH" dirty="0"/>
            <a:t>Manueller Import</a:t>
          </a:r>
        </a:p>
      </dgm:t>
    </dgm:pt>
    <dgm:pt modelId="{017B8DBA-BA0E-4EC9-936A-AD34CA455447}" type="parTrans" cxnId="{BAF28E70-F0BA-4FE7-A65A-C4E3F489F072}">
      <dgm:prSet/>
      <dgm:spPr/>
      <dgm:t>
        <a:bodyPr/>
        <a:lstStyle/>
        <a:p>
          <a:endParaRPr lang="de-CH"/>
        </a:p>
      </dgm:t>
    </dgm:pt>
    <dgm:pt modelId="{196415F4-9092-485D-8173-A68E657654D8}" type="sibTrans" cxnId="{BAF28E70-F0BA-4FE7-A65A-C4E3F489F072}">
      <dgm:prSet/>
      <dgm:spPr/>
      <dgm:t>
        <a:bodyPr/>
        <a:lstStyle/>
        <a:p>
          <a:endParaRPr lang="de-CH"/>
        </a:p>
      </dgm:t>
    </dgm:pt>
    <dgm:pt modelId="{650A6290-2E6F-4BA5-89BC-0478D6F220DB}" type="pres">
      <dgm:prSet presAssocID="{61079588-D68F-4C7E-B9C7-CD823D9806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62832C43-02E2-4658-B91E-985CA842E420}" type="pres">
      <dgm:prSet presAssocID="{533E42E3-3998-4438-BA45-9A93FBC17139}" presName="compNode" presStyleCnt="0"/>
      <dgm:spPr/>
    </dgm:pt>
    <dgm:pt modelId="{BCC5F398-CC93-4869-B64B-203C18E7AA22}" type="pres">
      <dgm:prSet presAssocID="{533E42E3-3998-4438-BA45-9A93FBC17139}" presName="aNode" presStyleLbl="bgShp" presStyleIdx="0" presStyleCnt="3" custLinFactNeighborX="505" custLinFactNeighborY="-2747"/>
      <dgm:spPr/>
      <dgm:t>
        <a:bodyPr/>
        <a:lstStyle/>
        <a:p>
          <a:endParaRPr lang="de-DE"/>
        </a:p>
      </dgm:t>
    </dgm:pt>
    <dgm:pt modelId="{DA48BDF9-6B89-49F9-8BB4-02200ABAA0FC}" type="pres">
      <dgm:prSet presAssocID="{533E42E3-3998-4438-BA45-9A93FBC17139}" presName="textNode" presStyleLbl="bgShp" presStyleIdx="0" presStyleCnt="3"/>
      <dgm:spPr/>
      <dgm:t>
        <a:bodyPr/>
        <a:lstStyle/>
        <a:p>
          <a:endParaRPr lang="de-DE"/>
        </a:p>
      </dgm:t>
    </dgm:pt>
    <dgm:pt modelId="{2A46DF78-7CBE-40C8-AE40-EB1A693D59E7}" type="pres">
      <dgm:prSet presAssocID="{533E42E3-3998-4438-BA45-9A93FBC17139}" presName="compChildNode" presStyleCnt="0"/>
      <dgm:spPr/>
    </dgm:pt>
    <dgm:pt modelId="{6F10BAF0-DAE5-45DA-BE2A-657C4CBC564D}" type="pres">
      <dgm:prSet presAssocID="{533E42E3-3998-4438-BA45-9A93FBC17139}" presName="theInnerList" presStyleCnt="0"/>
      <dgm:spPr/>
    </dgm:pt>
    <dgm:pt modelId="{F7C4B575-1D0C-4F6B-914E-6347B0F9693C}" type="pres">
      <dgm:prSet presAssocID="{B162020D-1547-448F-9D12-0541B2FC005B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DC6861E-C56D-4BD3-8BD3-17981CA6DD9C}" type="pres">
      <dgm:prSet presAssocID="{B162020D-1547-448F-9D12-0541B2FC005B}" presName="aSpace2" presStyleCnt="0"/>
      <dgm:spPr/>
    </dgm:pt>
    <dgm:pt modelId="{2E408FA0-C0D6-403A-951F-BF6F5A8F4A8E}" type="pres">
      <dgm:prSet presAssocID="{6CEB9B37-FE20-47C7-B054-0FDFDD9B98AE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5867983-398A-4FEE-B7B6-A634D3911E05}" type="pres">
      <dgm:prSet presAssocID="{533E42E3-3998-4438-BA45-9A93FBC17139}" presName="aSpace" presStyleCnt="0"/>
      <dgm:spPr/>
    </dgm:pt>
    <dgm:pt modelId="{1D87C1EF-D285-4642-99D8-CF853CD31D81}" type="pres">
      <dgm:prSet presAssocID="{41E35B12-7547-4508-AF5A-0B88B2B815E4}" presName="compNode" presStyleCnt="0"/>
      <dgm:spPr/>
    </dgm:pt>
    <dgm:pt modelId="{189C49CC-E6FD-433C-938D-45A9AA085375}" type="pres">
      <dgm:prSet presAssocID="{41E35B12-7547-4508-AF5A-0B88B2B815E4}" presName="aNode" presStyleLbl="bgShp" presStyleIdx="1" presStyleCnt="3"/>
      <dgm:spPr/>
      <dgm:t>
        <a:bodyPr/>
        <a:lstStyle/>
        <a:p>
          <a:endParaRPr lang="de-DE"/>
        </a:p>
      </dgm:t>
    </dgm:pt>
    <dgm:pt modelId="{9D0E2DE8-0CC8-4AC9-80E2-2FE18BBEE059}" type="pres">
      <dgm:prSet presAssocID="{41E35B12-7547-4508-AF5A-0B88B2B815E4}" presName="textNode" presStyleLbl="bgShp" presStyleIdx="1" presStyleCnt="3"/>
      <dgm:spPr/>
      <dgm:t>
        <a:bodyPr/>
        <a:lstStyle/>
        <a:p>
          <a:endParaRPr lang="de-DE"/>
        </a:p>
      </dgm:t>
    </dgm:pt>
    <dgm:pt modelId="{AD34ED58-DFC8-4AF7-A0D8-B0F3F6B68D2D}" type="pres">
      <dgm:prSet presAssocID="{41E35B12-7547-4508-AF5A-0B88B2B815E4}" presName="compChildNode" presStyleCnt="0"/>
      <dgm:spPr/>
    </dgm:pt>
    <dgm:pt modelId="{03B8C1BC-CF35-4B06-8960-A57B3C8C381D}" type="pres">
      <dgm:prSet presAssocID="{41E35B12-7547-4508-AF5A-0B88B2B815E4}" presName="theInnerList" presStyleCnt="0"/>
      <dgm:spPr/>
    </dgm:pt>
    <dgm:pt modelId="{7956A35C-19E6-46D2-B4FE-9FCE4E8FAEBA}" type="pres">
      <dgm:prSet presAssocID="{39BCA88D-F882-422D-A095-CD7888B4B47D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8270700-D576-42D3-AFF5-D0D6435A1FE0}" type="pres">
      <dgm:prSet presAssocID="{39BCA88D-F882-422D-A095-CD7888B4B47D}" presName="aSpace2" presStyleCnt="0"/>
      <dgm:spPr/>
    </dgm:pt>
    <dgm:pt modelId="{260BBC12-8A0F-48E5-BC4A-5EDBF563CDA7}" type="pres">
      <dgm:prSet presAssocID="{CDA99322-DE0E-4A51-BBFB-83D25DBD3137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F94EE52-5A9D-4EC4-9D73-70D45943E259}" type="pres">
      <dgm:prSet presAssocID="{41E35B12-7547-4508-AF5A-0B88B2B815E4}" presName="aSpace" presStyleCnt="0"/>
      <dgm:spPr/>
    </dgm:pt>
    <dgm:pt modelId="{20BE15F7-FCD2-4001-8E5C-D7ECBC42FBA2}" type="pres">
      <dgm:prSet presAssocID="{3CDBD6E5-6892-45B4-B243-9FF24E148C79}" presName="compNode" presStyleCnt="0"/>
      <dgm:spPr/>
    </dgm:pt>
    <dgm:pt modelId="{FFB87AE6-F61B-4A83-994C-DC1E16C50C02}" type="pres">
      <dgm:prSet presAssocID="{3CDBD6E5-6892-45B4-B243-9FF24E148C79}" presName="aNode" presStyleLbl="bgShp" presStyleIdx="2" presStyleCnt="3" custLinFactNeighborX="-64" custLinFactNeighborY="61086"/>
      <dgm:spPr/>
      <dgm:t>
        <a:bodyPr/>
        <a:lstStyle/>
        <a:p>
          <a:endParaRPr lang="de-DE"/>
        </a:p>
      </dgm:t>
    </dgm:pt>
    <dgm:pt modelId="{60F28E5F-5032-43D0-A3F9-1B92F335F5CD}" type="pres">
      <dgm:prSet presAssocID="{3CDBD6E5-6892-45B4-B243-9FF24E148C79}" presName="textNode" presStyleLbl="bgShp" presStyleIdx="2" presStyleCnt="3"/>
      <dgm:spPr/>
      <dgm:t>
        <a:bodyPr/>
        <a:lstStyle/>
        <a:p>
          <a:endParaRPr lang="de-DE"/>
        </a:p>
      </dgm:t>
    </dgm:pt>
    <dgm:pt modelId="{9CCAE406-D881-41FD-9301-6B7912B391A3}" type="pres">
      <dgm:prSet presAssocID="{3CDBD6E5-6892-45B4-B243-9FF24E148C79}" presName="compChildNode" presStyleCnt="0"/>
      <dgm:spPr/>
    </dgm:pt>
    <dgm:pt modelId="{14CA8F10-248F-48F5-BBE8-A8A375B44598}" type="pres">
      <dgm:prSet presAssocID="{3CDBD6E5-6892-45B4-B243-9FF24E148C79}" presName="theInnerList" presStyleCnt="0"/>
      <dgm:spPr/>
    </dgm:pt>
    <dgm:pt modelId="{40101C11-8955-4FA0-8353-60E7B2B5E96C}" type="pres">
      <dgm:prSet presAssocID="{B2A5FAF0-C06E-4F72-9F35-58944FFD1388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7143C6-5167-427C-903D-66E605DDBAF5}" type="pres">
      <dgm:prSet presAssocID="{B2A5FAF0-C06E-4F72-9F35-58944FFD1388}" presName="aSpace2" presStyleCnt="0"/>
      <dgm:spPr/>
    </dgm:pt>
    <dgm:pt modelId="{E08CBD12-65E2-4222-9FF8-9A5E1E732D2A}" type="pres">
      <dgm:prSet presAssocID="{EEF3A9B4-B41E-4DBB-AF06-E6FAE574DF47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9D0B0A3-867F-4592-81D8-FB0BA7031E5F}" srcId="{533E42E3-3998-4438-BA45-9A93FBC17139}" destId="{B162020D-1547-448F-9D12-0541B2FC005B}" srcOrd="0" destOrd="0" parTransId="{D41E74D7-8B72-47BB-B53B-A4A1EE99B9D4}" sibTransId="{2E971038-1706-4B25-A825-4022828942AF}"/>
    <dgm:cxn modelId="{BB7DC197-2208-4D92-8361-47B4924CE089}" srcId="{3CDBD6E5-6892-45B4-B243-9FF24E148C79}" destId="{B2A5FAF0-C06E-4F72-9F35-58944FFD1388}" srcOrd="0" destOrd="0" parTransId="{AE0CEAFD-C58F-4551-BEFA-2151A5DF39CC}" sibTransId="{5ED0D0BD-3A5E-41C0-B504-895AB227DD5C}"/>
    <dgm:cxn modelId="{CEADD386-6813-43B7-92F7-F5A5990B1640}" type="presOf" srcId="{39BCA88D-F882-422D-A095-CD7888B4B47D}" destId="{7956A35C-19E6-46D2-B4FE-9FCE4E8FAEBA}" srcOrd="0" destOrd="0" presId="urn:microsoft.com/office/officeart/2005/8/layout/lProcess2"/>
    <dgm:cxn modelId="{5A46FF1B-A4C9-4612-B0D4-38BD9FA8895D}" srcId="{61079588-D68F-4C7E-B9C7-CD823D98060D}" destId="{3CDBD6E5-6892-45B4-B243-9FF24E148C79}" srcOrd="2" destOrd="0" parTransId="{BEA05E2C-D8CF-4AA3-9C26-D22385B6239A}" sibTransId="{610AA14E-87FE-4B4C-BDAE-7546E6212DDB}"/>
    <dgm:cxn modelId="{18E459E3-342C-49BF-8D2B-B45F6C336C4D}" type="presOf" srcId="{61079588-D68F-4C7E-B9C7-CD823D98060D}" destId="{650A6290-2E6F-4BA5-89BC-0478D6F220DB}" srcOrd="0" destOrd="0" presId="urn:microsoft.com/office/officeart/2005/8/layout/lProcess2"/>
    <dgm:cxn modelId="{68C7DB1A-353C-459C-B224-224BD27A6CD4}" type="presOf" srcId="{41E35B12-7547-4508-AF5A-0B88B2B815E4}" destId="{9D0E2DE8-0CC8-4AC9-80E2-2FE18BBEE059}" srcOrd="1" destOrd="0" presId="urn:microsoft.com/office/officeart/2005/8/layout/lProcess2"/>
    <dgm:cxn modelId="{D5AAC589-0978-40FD-B5C4-7641EB07D0FC}" type="presOf" srcId="{6CEB9B37-FE20-47C7-B054-0FDFDD9B98AE}" destId="{2E408FA0-C0D6-403A-951F-BF6F5A8F4A8E}" srcOrd="0" destOrd="0" presId="urn:microsoft.com/office/officeart/2005/8/layout/lProcess2"/>
    <dgm:cxn modelId="{ABE5A97C-66E7-4844-921E-D8CC4F8C0EF6}" type="presOf" srcId="{533E42E3-3998-4438-BA45-9A93FBC17139}" destId="{DA48BDF9-6B89-49F9-8BB4-02200ABAA0FC}" srcOrd="1" destOrd="0" presId="urn:microsoft.com/office/officeart/2005/8/layout/lProcess2"/>
    <dgm:cxn modelId="{8F149A26-29C4-47B6-9830-52D56F32303E}" srcId="{41E35B12-7547-4508-AF5A-0B88B2B815E4}" destId="{CDA99322-DE0E-4A51-BBFB-83D25DBD3137}" srcOrd="1" destOrd="0" parTransId="{280FB9C4-635C-4C7F-84E3-74BD075C292E}" sibTransId="{709A26F8-176B-4A5F-8A29-8E07E82816FC}"/>
    <dgm:cxn modelId="{F74CD216-AF24-435B-84D1-21C6FB21916F}" type="presOf" srcId="{3CDBD6E5-6892-45B4-B243-9FF24E148C79}" destId="{FFB87AE6-F61B-4A83-994C-DC1E16C50C02}" srcOrd="0" destOrd="0" presId="urn:microsoft.com/office/officeart/2005/8/layout/lProcess2"/>
    <dgm:cxn modelId="{EDC4F6BC-DA61-4E3C-A7D7-2904A6105DB5}" type="presOf" srcId="{B2A5FAF0-C06E-4F72-9F35-58944FFD1388}" destId="{40101C11-8955-4FA0-8353-60E7B2B5E96C}" srcOrd="0" destOrd="0" presId="urn:microsoft.com/office/officeart/2005/8/layout/lProcess2"/>
    <dgm:cxn modelId="{97F27556-9232-4AE9-9E13-1474AE920E58}" type="presOf" srcId="{41E35B12-7547-4508-AF5A-0B88B2B815E4}" destId="{189C49CC-E6FD-433C-938D-45A9AA085375}" srcOrd="0" destOrd="0" presId="urn:microsoft.com/office/officeart/2005/8/layout/lProcess2"/>
    <dgm:cxn modelId="{9CD67448-BB0B-44B1-B8FD-5FC494A3DF5D}" srcId="{41E35B12-7547-4508-AF5A-0B88B2B815E4}" destId="{39BCA88D-F882-422D-A095-CD7888B4B47D}" srcOrd="0" destOrd="0" parTransId="{35EAF2E7-3B3E-4F27-9E24-3EB695E84FB0}" sibTransId="{A97DC2FC-68D3-4805-A354-09634C3AF5A2}"/>
    <dgm:cxn modelId="{BAF28E70-F0BA-4FE7-A65A-C4E3F489F072}" srcId="{3CDBD6E5-6892-45B4-B243-9FF24E148C79}" destId="{EEF3A9B4-B41E-4DBB-AF06-E6FAE574DF47}" srcOrd="1" destOrd="0" parTransId="{017B8DBA-BA0E-4EC9-936A-AD34CA455447}" sibTransId="{196415F4-9092-485D-8173-A68E657654D8}"/>
    <dgm:cxn modelId="{3A31D8B2-FB38-4482-AB90-E55B99DB899F}" srcId="{533E42E3-3998-4438-BA45-9A93FBC17139}" destId="{6CEB9B37-FE20-47C7-B054-0FDFDD9B98AE}" srcOrd="1" destOrd="0" parTransId="{58DB2757-9B3E-4054-89AF-521EA41DAC5B}" sibTransId="{13B5FE89-B867-47BD-AEC6-7B2F679DE5AE}"/>
    <dgm:cxn modelId="{31637CB0-71DA-48A6-8FBA-7ADEF330604D}" type="presOf" srcId="{CDA99322-DE0E-4A51-BBFB-83D25DBD3137}" destId="{260BBC12-8A0F-48E5-BC4A-5EDBF563CDA7}" srcOrd="0" destOrd="0" presId="urn:microsoft.com/office/officeart/2005/8/layout/lProcess2"/>
    <dgm:cxn modelId="{A3EB79F4-5D69-4708-843C-33BE2658EC63}" srcId="{61079588-D68F-4C7E-B9C7-CD823D98060D}" destId="{41E35B12-7547-4508-AF5A-0B88B2B815E4}" srcOrd="1" destOrd="0" parTransId="{699D08F4-E0D9-4ACD-BCC5-15377FF3412E}" sibTransId="{D900685D-809E-4C3B-94B1-2C2B2031F4AC}"/>
    <dgm:cxn modelId="{5C24A43D-1ACA-4625-8922-22E8FB5BD3F2}" type="presOf" srcId="{EEF3A9B4-B41E-4DBB-AF06-E6FAE574DF47}" destId="{E08CBD12-65E2-4222-9FF8-9A5E1E732D2A}" srcOrd="0" destOrd="0" presId="urn:microsoft.com/office/officeart/2005/8/layout/lProcess2"/>
    <dgm:cxn modelId="{83132FFE-8CFE-4AAA-B824-D27A0EF29A50}" type="presOf" srcId="{3CDBD6E5-6892-45B4-B243-9FF24E148C79}" destId="{60F28E5F-5032-43D0-A3F9-1B92F335F5CD}" srcOrd="1" destOrd="0" presId="urn:microsoft.com/office/officeart/2005/8/layout/lProcess2"/>
    <dgm:cxn modelId="{56D07048-D02B-4339-96EC-6FF5A0B27DB3}" type="presOf" srcId="{533E42E3-3998-4438-BA45-9A93FBC17139}" destId="{BCC5F398-CC93-4869-B64B-203C18E7AA22}" srcOrd="0" destOrd="0" presId="urn:microsoft.com/office/officeart/2005/8/layout/lProcess2"/>
    <dgm:cxn modelId="{AB343EF9-5B20-43FE-A348-A6BC8E1B56CF}" srcId="{61079588-D68F-4C7E-B9C7-CD823D98060D}" destId="{533E42E3-3998-4438-BA45-9A93FBC17139}" srcOrd="0" destOrd="0" parTransId="{C47E098E-4682-4F35-926C-F11A16028802}" sibTransId="{3557460D-F7FB-463C-825D-8325861BE7E9}"/>
    <dgm:cxn modelId="{2146A3ED-5949-4DF8-AAFC-50372190326B}" type="presOf" srcId="{B162020D-1547-448F-9D12-0541B2FC005B}" destId="{F7C4B575-1D0C-4F6B-914E-6347B0F9693C}" srcOrd="0" destOrd="0" presId="urn:microsoft.com/office/officeart/2005/8/layout/lProcess2"/>
    <dgm:cxn modelId="{F90E4CE9-D8FF-491F-AFA9-0BEBE1D0D21D}" type="presParOf" srcId="{650A6290-2E6F-4BA5-89BC-0478D6F220DB}" destId="{62832C43-02E2-4658-B91E-985CA842E420}" srcOrd="0" destOrd="0" presId="urn:microsoft.com/office/officeart/2005/8/layout/lProcess2"/>
    <dgm:cxn modelId="{C81D6146-942D-4970-93DE-9F3306CA0D24}" type="presParOf" srcId="{62832C43-02E2-4658-B91E-985CA842E420}" destId="{BCC5F398-CC93-4869-B64B-203C18E7AA22}" srcOrd="0" destOrd="0" presId="urn:microsoft.com/office/officeart/2005/8/layout/lProcess2"/>
    <dgm:cxn modelId="{E77B92C6-936C-4133-AD34-7F251401DDDE}" type="presParOf" srcId="{62832C43-02E2-4658-B91E-985CA842E420}" destId="{DA48BDF9-6B89-49F9-8BB4-02200ABAA0FC}" srcOrd="1" destOrd="0" presId="urn:microsoft.com/office/officeart/2005/8/layout/lProcess2"/>
    <dgm:cxn modelId="{39670427-0351-45B2-8027-72BAE96DBF73}" type="presParOf" srcId="{62832C43-02E2-4658-B91E-985CA842E420}" destId="{2A46DF78-7CBE-40C8-AE40-EB1A693D59E7}" srcOrd="2" destOrd="0" presId="urn:microsoft.com/office/officeart/2005/8/layout/lProcess2"/>
    <dgm:cxn modelId="{52B02C1D-4C78-4B6D-8A2B-085463B7C42D}" type="presParOf" srcId="{2A46DF78-7CBE-40C8-AE40-EB1A693D59E7}" destId="{6F10BAF0-DAE5-45DA-BE2A-657C4CBC564D}" srcOrd="0" destOrd="0" presId="urn:microsoft.com/office/officeart/2005/8/layout/lProcess2"/>
    <dgm:cxn modelId="{7A1F3F1B-24F5-463A-873C-D5741E102436}" type="presParOf" srcId="{6F10BAF0-DAE5-45DA-BE2A-657C4CBC564D}" destId="{F7C4B575-1D0C-4F6B-914E-6347B0F9693C}" srcOrd="0" destOrd="0" presId="urn:microsoft.com/office/officeart/2005/8/layout/lProcess2"/>
    <dgm:cxn modelId="{9CBF49CB-A223-4A8F-9B71-6DF88A398F07}" type="presParOf" srcId="{6F10BAF0-DAE5-45DA-BE2A-657C4CBC564D}" destId="{7DC6861E-C56D-4BD3-8BD3-17981CA6DD9C}" srcOrd="1" destOrd="0" presId="urn:microsoft.com/office/officeart/2005/8/layout/lProcess2"/>
    <dgm:cxn modelId="{AAA31CEC-AC4D-410F-912F-7EB7FDD2C2ED}" type="presParOf" srcId="{6F10BAF0-DAE5-45DA-BE2A-657C4CBC564D}" destId="{2E408FA0-C0D6-403A-951F-BF6F5A8F4A8E}" srcOrd="2" destOrd="0" presId="urn:microsoft.com/office/officeart/2005/8/layout/lProcess2"/>
    <dgm:cxn modelId="{D76608B8-74AF-476B-B6E4-A923D7314432}" type="presParOf" srcId="{650A6290-2E6F-4BA5-89BC-0478D6F220DB}" destId="{55867983-398A-4FEE-B7B6-A634D3911E05}" srcOrd="1" destOrd="0" presId="urn:microsoft.com/office/officeart/2005/8/layout/lProcess2"/>
    <dgm:cxn modelId="{194FAF73-AFF8-4FFD-9585-AE0D46DB3D7C}" type="presParOf" srcId="{650A6290-2E6F-4BA5-89BC-0478D6F220DB}" destId="{1D87C1EF-D285-4642-99D8-CF853CD31D81}" srcOrd="2" destOrd="0" presId="urn:microsoft.com/office/officeart/2005/8/layout/lProcess2"/>
    <dgm:cxn modelId="{EC699AF2-DE5C-4C1C-BD9B-A46368231926}" type="presParOf" srcId="{1D87C1EF-D285-4642-99D8-CF853CD31D81}" destId="{189C49CC-E6FD-433C-938D-45A9AA085375}" srcOrd="0" destOrd="0" presId="urn:microsoft.com/office/officeart/2005/8/layout/lProcess2"/>
    <dgm:cxn modelId="{2E457E80-5353-4A82-AB9C-995DBF541074}" type="presParOf" srcId="{1D87C1EF-D285-4642-99D8-CF853CD31D81}" destId="{9D0E2DE8-0CC8-4AC9-80E2-2FE18BBEE059}" srcOrd="1" destOrd="0" presId="urn:microsoft.com/office/officeart/2005/8/layout/lProcess2"/>
    <dgm:cxn modelId="{D9D4EEFC-80F4-4F56-8800-3101D944C885}" type="presParOf" srcId="{1D87C1EF-D285-4642-99D8-CF853CD31D81}" destId="{AD34ED58-DFC8-4AF7-A0D8-B0F3F6B68D2D}" srcOrd="2" destOrd="0" presId="urn:microsoft.com/office/officeart/2005/8/layout/lProcess2"/>
    <dgm:cxn modelId="{E7A90C9C-2492-4807-BDF5-92D63260AD2E}" type="presParOf" srcId="{AD34ED58-DFC8-4AF7-A0D8-B0F3F6B68D2D}" destId="{03B8C1BC-CF35-4B06-8960-A57B3C8C381D}" srcOrd="0" destOrd="0" presId="urn:microsoft.com/office/officeart/2005/8/layout/lProcess2"/>
    <dgm:cxn modelId="{D2A03B09-A6C6-49D9-9E75-093B77096B03}" type="presParOf" srcId="{03B8C1BC-CF35-4B06-8960-A57B3C8C381D}" destId="{7956A35C-19E6-46D2-B4FE-9FCE4E8FAEBA}" srcOrd="0" destOrd="0" presId="urn:microsoft.com/office/officeart/2005/8/layout/lProcess2"/>
    <dgm:cxn modelId="{E85BD11C-92EF-4BE8-8F96-3259869424FE}" type="presParOf" srcId="{03B8C1BC-CF35-4B06-8960-A57B3C8C381D}" destId="{58270700-D576-42D3-AFF5-D0D6435A1FE0}" srcOrd="1" destOrd="0" presId="urn:microsoft.com/office/officeart/2005/8/layout/lProcess2"/>
    <dgm:cxn modelId="{AF404F47-67FA-4F55-A904-38ABFB78E36D}" type="presParOf" srcId="{03B8C1BC-CF35-4B06-8960-A57B3C8C381D}" destId="{260BBC12-8A0F-48E5-BC4A-5EDBF563CDA7}" srcOrd="2" destOrd="0" presId="urn:microsoft.com/office/officeart/2005/8/layout/lProcess2"/>
    <dgm:cxn modelId="{4CA0F874-A15B-477F-A3BD-F23FE9226789}" type="presParOf" srcId="{650A6290-2E6F-4BA5-89BC-0478D6F220DB}" destId="{DF94EE52-5A9D-4EC4-9D73-70D45943E259}" srcOrd="3" destOrd="0" presId="urn:microsoft.com/office/officeart/2005/8/layout/lProcess2"/>
    <dgm:cxn modelId="{BBC305C4-A1F3-4E86-BDEF-258B87A0A222}" type="presParOf" srcId="{650A6290-2E6F-4BA5-89BC-0478D6F220DB}" destId="{20BE15F7-FCD2-4001-8E5C-D7ECBC42FBA2}" srcOrd="4" destOrd="0" presId="urn:microsoft.com/office/officeart/2005/8/layout/lProcess2"/>
    <dgm:cxn modelId="{5D0E7E63-F905-4782-98CD-AE1C8CDDE402}" type="presParOf" srcId="{20BE15F7-FCD2-4001-8E5C-D7ECBC42FBA2}" destId="{FFB87AE6-F61B-4A83-994C-DC1E16C50C02}" srcOrd="0" destOrd="0" presId="urn:microsoft.com/office/officeart/2005/8/layout/lProcess2"/>
    <dgm:cxn modelId="{D5041254-A19F-4278-817D-CF4DD4F9FCC1}" type="presParOf" srcId="{20BE15F7-FCD2-4001-8E5C-D7ECBC42FBA2}" destId="{60F28E5F-5032-43D0-A3F9-1B92F335F5CD}" srcOrd="1" destOrd="0" presId="urn:microsoft.com/office/officeart/2005/8/layout/lProcess2"/>
    <dgm:cxn modelId="{D72E4695-6990-4B71-B21A-3B9FA631A9C9}" type="presParOf" srcId="{20BE15F7-FCD2-4001-8E5C-D7ECBC42FBA2}" destId="{9CCAE406-D881-41FD-9301-6B7912B391A3}" srcOrd="2" destOrd="0" presId="urn:microsoft.com/office/officeart/2005/8/layout/lProcess2"/>
    <dgm:cxn modelId="{556F9D8F-E552-46B5-BCFC-2D24E0BD19A0}" type="presParOf" srcId="{9CCAE406-D881-41FD-9301-6B7912B391A3}" destId="{14CA8F10-248F-48F5-BBE8-A8A375B44598}" srcOrd="0" destOrd="0" presId="urn:microsoft.com/office/officeart/2005/8/layout/lProcess2"/>
    <dgm:cxn modelId="{9487CA92-8C76-4A9B-B8B0-FE5CBEBDE4C9}" type="presParOf" srcId="{14CA8F10-248F-48F5-BBE8-A8A375B44598}" destId="{40101C11-8955-4FA0-8353-60E7B2B5E96C}" srcOrd="0" destOrd="0" presId="urn:microsoft.com/office/officeart/2005/8/layout/lProcess2"/>
    <dgm:cxn modelId="{08417CDA-250E-479B-9864-A365FEAC8D98}" type="presParOf" srcId="{14CA8F10-248F-48F5-BBE8-A8A375B44598}" destId="{117143C6-5167-427C-903D-66E605DDBAF5}" srcOrd="1" destOrd="0" presId="urn:microsoft.com/office/officeart/2005/8/layout/lProcess2"/>
    <dgm:cxn modelId="{EB53EB52-5FE9-4554-8BB7-F169D29B1C99}" type="presParOf" srcId="{14CA8F10-248F-48F5-BBE8-A8A375B44598}" destId="{E08CBD12-65E2-4222-9FF8-9A5E1E732D2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3598239" y="1033"/>
          <a:ext cx="1205325" cy="783461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/>
            <a:t>Literatur sammeln</a:t>
          </a:r>
        </a:p>
      </dsp:txBody>
      <dsp:txXfrm>
        <a:off x="3636484" y="39278"/>
        <a:ext cx="1128835" cy="706971"/>
      </dsp:txXfrm>
    </dsp:sp>
    <dsp:sp modelId="{81101FCC-23AF-4D40-A6B4-D6076C0EBBD1}">
      <dsp:nvSpPr>
        <dsp:cNvPr id="0" name=""/>
        <dsp:cNvSpPr/>
      </dsp:nvSpPr>
      <dsp:spPr>
        <a:xfrm>
          <a:off x="2604110" y="379981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356404" y="213374"/>
              </a:moveTo>
              <a:arcTo wR="1566986" hR="1566986" stAng="18015029" swAng="118667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4935400" y="1081501"/>
          <a:ext cx="1473148" cy="783461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/>
            <a:t>Inhaltliche</a:t>
          </a:r>
          <a:br>
            <a:rPr lang="de-CH" sz="1800" b="1" kern="1200" dirty="0"/>
          </a:br>
          <a:r>
            <a:rPr lang="de-CH" sz="1800" b="1" kern="1200" dirty="0"/>
            <a:t>Erschließung</a:t>
          </a:r>
        </a:p>
      </dsp:txBody>
      <dsp:txXfrm>
        <a:off x="4973645" y="1119746"/>
        <a:ext cx="1396658" cy="706971"/>
      </dsp:txXfrm>
    </dsp:sp>
    <dsp:sp modelId="{5335B6A0-9022-4A51-A5D0-49074B79FAC8}">
      <dsp:nvSpPr>
        <dsp:cNvPr id="0" name=""/>
        <dsp:cNvSpPr/>
      </dsp:nvSpPr>
      <dsp:spPr>
        <a:xfrm>
          <a:off x="2613464" y="29775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3124325" y="1740591"/>
              </a:moveTo>
              <a:arcTo wR="1566986" hR="1566986" stAng="381649" swAng="1168791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4583905" y="2699601"/>
          <a:ext cx="1205325" cy="783461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/>
            <a:t>Arbeits-</a:t>
          </a:r>
          <a:r>
            <a:rPr lang="de-CH" sz="1800" b="1" kern="1200" dirty="0" err="1"/>
            <a:t>planung</a:t>
          </a:r>
          <a:endParaRPr lang="de-CH" sz="1800" b="1" kern="1200" dirty="0"/>
        </a:p>
      </dsp:txBody>
      <dsp:txXfrm>
        <a:off x="4622150" y="2737846"/>
        <a:ext cx="1128835" cy="706971"/>
      </dsp:txXfrm>
    </dsp:sp>
    <dsp:sp modelId="{3FD1B506-370B-4EF0-8632-2117CC9F4AA3}">
      <dsp:nvSpPr>
        <dsp:cNvPr id="0" name=""/>
        <dsp:cNvSpPr/>
      </dsp:nvSpPr>
      <dsp:spPr>
        <a:xfrm>
          <a:off x="2887307" y="282120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1603090" y="3133556"/>
              </a:moveTo>
              <a:arcTo wR="1566986" hR="1566986" stAng="5320785" swAng="620241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2564855" y="2700442"/>
          <a:ext cx="1551844" cy="783461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/>
            <a:t>Wissens-</a:t>
          </a:r>
          <a:r>
            <a:rPr lang="de-CH" sz="1800" b="1" kern="1200" dirty="0" err="1"/>
            <a:t>organisation</a:t>
          </a:r>
          <a:endParaRPr lang="de-CH" sz="1800" b="1" kern="1200" dirty="0"/>
        </a:p>
      </dsp:txBody>
      <dsp:txXfrm>
        <a:off x="2603100" y="2738687"/>
        <a:ext cx="1475354" cy="706971"/>
      </dsp:txXfrm>
    </dsp:sp>
    <dsp:sp modelId="{DFBF7E74-54B9-4B0D-9BAD-50FD68F2B5F0}">
      <dsp:nvSpPr>
        <dsp:cNvPr id="0" name=""/>
        <dsp:cNvSpPr/>
      </dsp:nvSpPr>
      <dsp:spPr>
        <a:xfrm>
          <a:off x="2612822" y="117267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268722" y="2444458"/>
              </a:moveTo>
              <a:arcTo wR="1566986" hR="1566986" stAng="8756758" swAng="1172968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991320" y="1040602"/>
          <a:ext cx="1426888" cy="865254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/>
            <a:t>Publikation</a:t>
          </a:r>
        </a:p>
      </dsp:txBody>
      <dsp:txXfrm>
        <a:off x="2033558" y="1082840"/>
        <a:ext cx="1342412" cy="780778"/>
      </dsp:txXfrm>
    </dsp:sp>
    <dsp:sp modelId="{155FFD78-EF79-4365-AE8B-D135E2A2EED7}">
      <dsp:nvSpPr>
        <dsp:cNvPr id="0" name=""/>
        <dsp:cNvSpPr/>
      </dsp:nvSpPr>
      <dsp:spPr>
        <a:xfrm>
          <a:off x="2622877" y="397313"/>
          <a:ext cx="3133972" cy="3133972"/>
        </a:xfrm>
        <a:custGeom>
          <a:avLst/>
          <a:gdLst/>
          <a:ahLst/>
          <a:cxnLst/>
          <a:rect l="0" t="0" r="0" b="0"/>
          <a:pathLst>
            <a:path>
              <a:moveTo>
                <a:pt x="409444" y="510793"/>
              </a:moveTo>
              <a:arcTo wR="1566986" hR="1566986" stAng="13342723" swAng="1150793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Manuell</a:t>
          </a: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/>
            <a:t>Feld für Feld</a:t>
          </a:r>
          <a:endParaRPr lang="de-CH" sz="24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/>
            <a:t>per ISBN-/DOI-Download</a:t>
          </a:r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Recherche</a:t>
          </a: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/>
            <a:t>Bibliotheken</a:t>
          </a:r>
          <a:endParaRPr lang="de-CH" sz="24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400" kern="1200" dirty="0"/>
            <a:t>Datenbanken</a:t>
          </a:r>
        </a:p>
      </dsp:txBody>
      <dsp:txXfrm>
        <a:off x="2878664" y="2563545"/>
        <a:ext cx="1866936" cy="1107519"/>
      </dsp:txXfrm>
    </dsp:sp>
    <dsp:sp modelId="{758E8272-E5D9-4E1B-8DEC-B2A6BB4B63DB}">
      <dsp:nvSpPr>
        <dsp:cNvPr id="0" name=""/>
        <dsp:cNvSpPr/>
      </dsp:nvSpPr>
      <dsp:spPr>
        <a:xfrm>
          <a:off x="5203523" y="0"/>
          <a:ext cx="2419810" cy="3901752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CH" sz="3900" kern="1200" dirty="0"/>
        </a:p>
      </dsp:txBody>
      <dsp:txXfrm>
        <a:off x="5203523" y="0"/>
        <a:ext cx="2419810" cy="11705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Manuell</a:t>
          </a: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/>
            <a:t>Feld für Feld</a:t>
          </a:r>
          <a:endParaRPr lang="de-CH" sz="23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per ISBN-/DOI-Download</a:t>
          </a:r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Recherche</a:t>
          </a: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/>
            <a:t>Bibliotheken</a:t>
          </a:r>
          <a:endParaRPr lang="de-CH" sz="23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Datenbanken</a:t>
          </a:r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Import</a:t>
          </a: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Exportformate</a:t>
          </a:r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Manueller Import</a:t>
          </a:r>
        </a:p>
      </dsp:txBody>
      <dsp:txXfrm>
        <a:off x="5479960" y="2563545"/>
        <a:ext cx="1866936" cy="11075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5F398-CC93-4869-B64B-203C18E7AA22}">
      <dsp:nvSpPr>
        <dsp:cNvPr id="0" name=""/>
        <dsp:cNvSpPr/>
      </dsp:nvSpPr>
      <dsp:spPr>
        <a:xfrm>
          <a:off x="13150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Manuell</a:t>
          </a:r>
        </a:p>
      </dsp:txBody>
      <dsp:txXfrm>
        <a:off x="13150" y="0"/>
        <a:ext cx="2419810" cy="1170525"/>
      </dsp:txXfrm>
    </dsp:sp>
    <dsp:sp modelId="{F7C4B575-1D0C-4F6B-914E-6347B0F9693C}">
      <dsp:nvSpPr>
        <dsp:cNvPr id="0" name=""/>
        <dsp:cNvSpPr/>
      </dsp:nvSpPr>
      <dsp:spPr>
        <a:xfrm>
          <a:off x="242911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/>
            <a:t>Feld für Feld</a:t>
          </a:r>
          <a:endParaRPr lang="de-CH" sz="2300" kern="1200" dirty="0"/>
        </a:p>
      </dsp:txBody>
      <dsp:txXfrm>
        <a:off x="277367" y="1206124"/>
        <a:ext cx="1866936" cy="1107519"/>
      </dsp:txXfrm>
    </dsp:sp>
    <dsp:sp modelId="{2E408FA0-C0D6-403A-951F-BF6F5A8F4A8E}">
      <dsp:nvSpPr>
        <dsp:cNvPr id="0" name=""/>
        <dsp:cNvSpPr/>
      </dsp:nvSpPr>
      <dsp:spPr>
        <a:xfrm>
          <a:off x="242911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per ISBN-/DOI-Download</a:t>
          </a:r>
        </a:p>
      </dsp:txBody>
      <dsp:txXfrm>
        <a:off x="277367" y="2563545"/>
        <a:ext cx="1866936" cy="1107519"/>
      </dsp:txXfrm>
    </dsp:sp>
    <dsp:sp modelId="{189C49CC-E6FD-433C-938D-45A9AA085375}">
      <dsp:nvSpPr>
        <dsp:cNvPr id="0" name=""/>
        <dsp:cNvSpPr/>
      </dsp:nvSpPr>
      <dsp:spPr>
        <a:xfrm>
          <a:off x="2602227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Recherche</a:t>
          </a:r>
        </a:p>
      </dsp:txBody>
      <dsp:txXfrm>
        <a:off x="2602227" y="0"/>
        <a:ext cx="2419810" cy="1170525"/>
      </dsp:txXfrm>
    </dsp:sp>
    <dsp:sp modelId="{7956A35C-19E6-46D2-B4FE-9FCE4E8FAEBA}">
      <dsp:nvSpPr>
        <dsp:cNvPr id="0" name=""/>
        <dsp:cNvSpPr/>
      </dsp:nvSpPr>
      <dsp:spPr>
        <a:xfrm>
          <a:off x="2844208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/>
            <a:t>Bibliotheken</a:t>
          </a:r>
          <a:endParaRPr lang="de-CH" sz="2300" kern="1200" dirty="0"/>
        </a:p>
      </dsp:txBody>
      <dsp:txXfrm>
        <a:off x="2878664" y="1206124"/>
        <a:ext cx="1866936" cy="1107519"/>
      </dsp:txXfrm>
    </dsp:sp>
    <dsp:sp modelId="{260BBC12-8A0F-48E5-BC4A-5EDBF563CDA7}">
      <dsp:nvSpPr>
        <dsp:cNvPr id="0" name=""/>
        <dsp:cNvSpPr/>
      </dsp:nvSpPr>
      <dsp:spPr>
        <a:xfrm>
          <a:off x="2844208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Datenbanken</a:t>
          </a:r>
        </a:p>
      </dsp:txBody>
      <dsp:txXfrm>
        <a:off x="2878664" y="2563545"/>
        <a:ext cx="1866936" cy="1107519"/>
      </dsp:txXfrm>
    </dsp:sp>
    <dsp:sp modelId="{FFB87AE6-F61B-4A83-994C-DC1E16C50C02}">
      <dsp:nvSpPr>
        <dsp:cNvPr id="0" name=""/>
        <dsp:cNvSpPr/>
      </dsp:nvSpPr>
      <dsp:spPr>
        <a:xfrm>
          <a:off x="5201974" y="0"/>
          <a:ext cx="2419810" cy="3901752"/>
        </a:xfrm>
        <a:prstGeom prst="roundRect">
          <a:avLst>
            <a:gd name="adj" fmla="val 10000"/>
          </a:avLst>
        </a:prstGeom>
        <a:solidFill>
          <a:schemeClr val="tx2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3900" kern="1200" dirty="0">
              <a:solidFill>
                <a:srgbClr val="FFFFFF"/>
              </a:solidFill>
            </a:rPr>
            <a:t>Import</a:t>
          </a:r>
        </a:p>
      </dsp:txBody>
      <dsp:txXfrm>
        <a:off x="5201974" y="0"/>
        <a:ext cx="2419810" cy="1170525"/>
      </dsp:txXfrm>
    </dsp:sp>
    <dsp:sp modelId="{40101C11-8955-4FA0-8353-60E7B2B5E96C}">
      <dsp:nvSpPr>
        <dsp:cNvPr id="0" name=""/>
        <dsp:cNvSpPr/>
      </dsp:nvSpPr>
      <dsp:spPr>
        <a:xfrm>
          <a:off x="5445504" y="1171668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Exportformate</a:t>
          </a:r>
        </a:p>
      </dsp:txBody>
      <dsp:txXfrm>
        <a:off x="5479960" y="1206124"/>
        <a:ext cx="1866936" cy="1107519"/>
      </dsp:txXfrm>
    </dsp:sp>
    <dsp:sp modelId="{E08CBD12-65E2-4222-9FF8-9A5E1E732D2A}">
      <dsp:nvSpPr>
        <dsp:cNvPr id="0" name=""/>
        <dsp:cNvSpPr/>
      </dsp:nvSpPr>
      <dsp:spPr>
        <a:xfrm>
          <a:off x="5445504" y="2529089"/>
          <a:ext cx="1935848" cy="1176431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8420" tIns="43815" rIns="58420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2300" kern="1200" dirty="0"/>
            <a:t>Manueller Import</a:t>
          </a:r>
        </a:p>
      </dsp:txBody>
      <dsp:txXfrm>
        <a:off x="5479960" y="2563545"/>
        <a:ext cx="1866936" cy="1107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25.01.2023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25.01.2023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99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9585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713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2588" y="1116013"/>
            <a:ext cx="6092825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/>
              <a:t>Präsentationstitel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fld id="{D81F2C62-7A75-488A-B22A-009C7D2F3816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de-DE"/>
              <a:t>Autor/Veranstaltung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B40210A4-2901-42F9-8CA9-E251F67383C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373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25.01.2023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  <a:prstGeom prst="rect">
            <a:avLst/>
          </a:prstGeom>
        </p:spPr>
        <p:txBody>
          <a:bodyPr/>
          <a:lstStyle/>
          <a:p>
            <a:fld id="{30A2658B-9DCA-4C61-BE60-88DEF3D1D478}" type="datetime1">
              <a:rPr lang="de-DE" smtClean="0"/>
              <a:t>25.01.2023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/>
              <a:t> 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Präsentationstitel/Autor/Veranstaltung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chulung@ulb.uni-bonn.d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campus.uni-bonn.de/goto_ecampus_cat_5752.html" TargetMode="External"/><Relationship Id="rId2" Type="http://schemas.openxmlformats.org/officeDocument/2006/relationships/hyperlink" Target="https://www.ulb.uni-bonn.de/de/service-und-angebote/literaturverwaltung/citav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hyperlink" Target="mailto:schulung@ulb.uni-bonn.de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6064" y="1872307"/>
            <a:ext cx="5040000" cy="360000"/>
          </a:xfrm>
        </p:spPr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- Vom Zitat zur Publikation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75744" y="2664395"/>
            <a:ext cx="5040000" cy="2109478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300000"/>
              </a:spcAft>
            </a:pPr>
            <a:r>
              <a:rPr lang="de-DE" sz="2000" dirty="0"/>
              <a:t/>
            </a:r>
            <a:br>
              <a:rPr lang="de-DE" sz="2000" dirty="0"/>
            </a:br>
            <a:r>
              <a:rPr lang="de-DE" sz="2000" dirty="0">
                <a:hlinkClick r:id="rId2"/>
              </a:rPr>
              <a:t>schulung@ulb.uni-bonn.de</a:t>
            </a:r>
            <a:r>
              <a:rPr lang="de-DE" sz="2000" dirty="0"/>
              <a:t>   </a:t>
            </a:r>
            <a:br>
              <a:rPr lang="de-DE" sz="2000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5605" y="288925"/>
            <a:ext cx="4917403" cy="647278"/>
          </a:xfrm>
        </p:spPr>
        <p:txBody>
          <a:bodyPr/>
          <a:lstStyle/>
          <a:p>
            <a:r>
              <a:rPr lang="de-DE" dirty="0"/>
              <a:t>Überblick: </a:t>
            </a:r>
            <a:br>
              <a:rPr lang="de-DE" dirty="0"/>
            </a:br>
            <a:r>
              <a:rPr lang="de-DE" dirty="0"/>
              <a:t>wobei hilft </a:t>
            </a:r>
            <a:r>
              <a:rPr lang="de-DE" dirty="0" err="1"/>
              <a:t>Citavi</a:t>
            </a:r>
            <a:r>
              <a:rPr lang="de-DE" dirty="0"/>
              <a:t>?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96724"/>
              </p:ext>
            </p:extLst>
          </p:nvPr>
        </p:nvGraphicFramePr>
        <p:xfrm>
          <a:off x="288033" y="1152227"/>
          <a:ext cx="842493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/>
              <a:t>Teil 1: </a:t>
            </a:r>
          </a:p>
          <a:p>
            <a:r>
              <a:rPr lang="de-DE" sz="2400" dirty="0" smtClean="0"/>
              <a:t>Programmteile </a:t>
            </a:r>
            <a:r>
              <a:rPr lang="de-DE" sz="2400" dirty="0"/>
              <a:t>und </a:t>
            </a:r>
            <a:r>
              <a:rPr lang="de-DE" sz="2400" dirty="0" smtClean="0"/>
              <a:t>Bedienprinzipien</a:t>
            </a:r>
          </a:p>
          <a:p>
            <a:r>
              <a:rPr lang="de-DE" sz="2400" dirty="0" smtClean="0"/>
              <a:t>Literaturinformationen manuell eingeben</a:t>
            </a:r>
          </a:p>
          <a:p>
            <a:r>
              <a:rPr lang="de-DE" sz="2400" dirty="0" smtClean="0"/>
              <a:t>Zitate manuell eingeben</a:t>
            </a:r>
          </a:p>
          <a:p>
            <a:pPr marL="0" indent="0">
              <a:buNone/>
            </a:pPr>
            <a:r>
              <a:rPr lang="de-DE" sz="2400" dirty="0" smtClean="0"/>
              <a:t>Teil 2: </a:t>
            </a:r>
            <a:endParaRPr lang="de-DE" sz="2400" dirty="0"/>
          </a:p>
          <a:p>
            <a:r>
              <a:rPr lang="de-DE" sz="2400" dirty="0"/>
              <a:t>Literaturinformationen </a:t>
            </a:r>
            <a:r>
              <a:rPr lang="de-DE" sz="2400" dirty="0" smtClean="0"/>
              <a:t>importieren</a:t>
            </a:r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822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/>
          <p:cNvSpPr/>
          <p:nvPr/>
        </p:nvSpPr>
        <p:spPr>
          <a:xfrm>
            <a:off x="3249384" y="1093630"/>
            <a:ext cx="2555775" cy="401894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 baseline="-25000" dirty="0"/>
          </a:p>
        </p:txBody>
      </p:sp>
      <p:sp>
        <p:nvSpPr>
          <p:cNvPr id="8" name="Abgerundetes Rechteck 7"/>
          <p:cNvSpPr/>
          <p:nvPr/>
        </p:nvSpPr>
        <p:spPr>
          <a:xfrm>
            <a:off x="5869957" y="1031898"/>
            <a:ext cx="2520280" cy="4104456"/>
          </a:xfrm>
          <a:prstGeom prst="roundRect">
            <a:avLst/>
          </a:prstGeom>
          <a:gradFill>
            <a:gsLst>
              <a:gs pos="0">
                <a:schemeClr val="lt1">
                  <a:tint val="40000"/>
                  <a:satMod val="350000"/>
                  <a:alpha val="50000"/>
                </a:schemeClr>
              </a:gs>
              <a:gs pos="40000">
                <a:schemeClr val="lt1">
                  <a:tint val="45000"/>
                  <a:shade val="99000"/>
                  <a:satMod val="350000"/>
                </a:schemeClr>
              </a:gs>
              <a:gs pos="100000">
                <a:schemeClr val="lt1">
                  <a:shade val="20000"/>
                  <a:satMod val="255000"/>
                </a:schemeClr>
              </a:gs>
            </a:gsLst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1002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pSp>
        <p:nvGrpSpPr>
          <p:cNvPr id="2" name="Gruppieren 1"/>
          <p:cNvGrpSpPr/>
          <p:nvPr/>
        </p:nvGrpSpPr>
        <p:grpSpPr>
          <a:xfrm>
            <a:off x="733230" y="1152227"/>
            <a:ext cx="2419810" cy="3901752"/>
            <a:chOff x="733230" y="1152227"/>
            <a:chExt cx="2419810" cy="3901752"/>
          </a:xfrm>
        </p:grpSpPr>
        <p:sp>
          <p:nvSpPr>
            <p:cNvPr id="3" name="Freihandform 2"/>
            <p:cNvSpPr/>
            <p:nvPr/>
          </p:nvSpPr>
          <p:spPr>
            <a:xfrm>
              <a:off x="733230" y="1152227"/>
              <a:ext cx="2419810" cy="3901752"/>
            </a:xfrm>
            <a:custGeom>
              <a:avLst/>
              <a:gdLst>
                <a:gd name="connsiteX0" fmla="*/ 0 w 2419810"/>
                <a:gd name="connsiteY0" fmla="*/ 241981 h 3901752"/>
                <a:gd name="connsiteX1" fmla="*/ 241981 w 2419810"/>
                <a:gd name="connsiteY1" fmla="*/ 0 h 3901752"/>
                <a:gd name="connsiteX2" fmla="*/ 2177829 w 2419810"/>
                <a:gd name="connsiteY2" fmla="*/ 0 h 3901752"/>
                <a:gd name="connsiteX3" fmla="*/ 2419810 w 2419810"/>
                <a:gd name="connsiteY3" fmla="*/ 241981 h 3901752"/>
                <a:gd name="connsiteX4" fmla="*/ 2419810 w 2419810"/>
                <a:gd name="connsiteY4" fmla="*/ 3659771 h 3901752"/>
                <a:gd name="connsiteX5" fmla="*/ 2177829 w 2419810"/>
                <a:gd name="connsiteY5" fmla="*/ 3901752 h 3901752"/>
                <a:gd name="connsiteX6" fmla="*/ 241981 w 2419810"/>
                <a:gd name="connsiteY6" fmla="*/ 3901752 h 3901752"/>
                <a:gd name="connsiteX7" fmla="*/ 0 w 2419810"/>
                <a:gd name="connsiteY7" fmla="*/ 3659771 h 3901752"/>
                <a:gd name="connsiteX8" fmla="*/ 0 w 2419810"/>
                <a:gd name="connsiteY8" fmla="*/ 241981 h 390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19810" h="3901752">
                  <a:moveTo>
                    <a:pt x="0" y="241981"/>
                  </a:moveTo>
                  <a:cubicBezTo>
                    <a:pt x="0" y="108339"/>
                    <a:pt x="108339" y="0"/>
                    <a:pt x="241981" y="0"/>
                  </a:cubicBezTo>
                  <a:lnTo>
                    <a:pt x="2177829" y="0"/>
                  </a:lnTo>
                  <a:cubicBezTo>
                    <a:pt x="2311471" y="0"/>
                    <a:pt x="2419810" y="108339"/>
                    <a:pt x="2419810" y="241981"/>
                  </a:cubicBezTo>
                  <a:lnTo>
                    <a:pt x="2419810" y="3659771"/>
                  </a:lnTo>
                  <a:cubicBezTo>
                    <a:pt x="2419810" y="3793413"/>
                    <a:pt x="2311471" y="3901752"/>
                    <a:pt x="2177829" y="3901752"/>
                  </a:cubicBezTo>
                  <a:lnTo>
                    <a:pt x="241981" y="3901752"/>
                  </a:lnTo>
                  <a:cubicBezTo>
                    <a:pt x="108339" y="3901752"/>
                    <a:pt x="0" y="3793413"/>
                    <a:pt x="0" y="3659771"/>
                  </a:cubicBezTo>
                  <a:lnTo>
                    <a:pt x="0" y="241981"/>
                  </a:lnTo>
                  <a:close/>
                </a:path>
              </a:pathLst>
            </a:custGeom>
            <a:solidFill>
              <a:schemeClr val="tx2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8590" tIns="148590" rIns="148590" bIns="2879817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3900" kern="1200" dirty="0">
                  <a:solidFill>
                    <a:srgbClr val="FFFFFF"/>
                  </a:solidFill>
                </a:rPr>
                <a:t>Manuell</a:t>
              </a:r>
            </a:p>
          </p:txBody>
        </p:sp>
        <p:sp>
          <p:nvSpPr>
            <p:cNvPr id="5" name="Freihandform 4"/>
            <p:cNvSpPr/>
            <p:nvPr/>
          </p:nvSpPr>
          <p:spPr>
            <a:xfrm>
              <a:off x="962991" y="2323895"/>
              <a:ext cx="1935848" cy="1176431"/>
            </a:xfrm>
            <a:custGeom>
              <a:avLst/>
              <a:gdLst>
                <a:gd name="connsiteX0" fmla="*/ 0 w 1935848"/>
                <a:gd name="connsiteY0" fmla="*/ 117643 h 1176431"/>
                <a:gd name="connsiteX1" fmla="*/ 117643 w 1935848"/>
                <a:gd name="connsiteY1" fmla="*/ 0 h 1176431"/>
                <a:gd name="connsiteX2" fmla="*/ 1818205 w 1935848"/>
                <a:gd name="connsiteY2" fmla="*/ 0 h 1176431"/>
                <a:gd name="connsiteX3" fmla="*/ 1935848 w 1935848"/>
                <a:gd name="connsiteY3" fmla="*/ 117643 h 1176431"/>
                <a:gd name="connsiteX4" fmla="*/ 1935848 w 1935848"/>
                <a:gd name="connsiteY4" fmla="*/ 1058788 h 1176431"/>
                <a:gd name="connsiteX5" fmla="*/ 1818205 w 1935848"/>
                <a:gd name="connsiteY5" fmla="*/ 1176431 h 1176431"/>
                <a:gd name="connsiteX6" fmla="*/ 117643 w 1935848"/>
                <a:gd name="connsiteY6" fmla="*/ 1176431 h 1176431"/>
                <a:gd name="connsiteX7" fmla="*/ 0 w 1935848"/>
                <a:gd name="connsiteY7" fmla="*/ 1058788 h 1176431"/>
                <a:gd name="connsiteX8" fmla="*/ 0 w 1935848"/>
                <a:gd name="connsiteY8" fmla="*/ 117643 h 117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5848" h="1176431">
                  <a:moveTo>
                    <a:pt x="0" y="117643"/>
                  </a:moveTo>
                  <a:cubicBezTo>
                    <a:pt x="0" y="52671"/>
                    <a:pt x="52671" y="0"/>
                    <a:pt x="117643" y="0"/>
                  </a:cubicBezTo>
                  <a:lnTo>
                    <a:pt x="1818205" y="0"/>
                  </a:lnTo>
                  <a:cubicBezTo>
                    <a:pt x="1883177" y="0"/>
                    <a:pt x="1935848" y="52671"/>
                    <a:pt x="1935848" y="117643"/>
                  </a:cubicBezTo>
                  <a:lnTo>
                    <a:pt x="1935848" y="1058788"/>
                  </a:lnTo>
                  <a:cubicBezTo>
                    <a:pt x="1935848" y="1123760"/>
                    <a:pt x="1883177" y="1176431"/>
                    <a:pt x="1818205" y="1176431"/>
                  </a:cubicBezTo>
                  <a:lnTo>
                    <a:pt x="117643" y="1176431"/>
                  </a:lnTo>
                  <a:cubicBezTo>
                    <a:pt x="52671" y="1176431"/>
                    <a:pt x="0" y="1123760"/>
                    <a:pt x="0" y="1058788"/>
                  </a:cubicBezTo>
                  <a:lnTo>
                    <a:pt x="0" y="11764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876" tIns="78271" rIns="92876" bIns="782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2300" kern="1200"/>
                <a:t>Feld für Feld</a:t>
              </a:r>
              <a:endParaRPr lang="de-CH" sz="2300" kern="1200" dirty="0"/>
            </a:p>
          </p:txBody>
        </p:sp>
        <p:sp>
          <p:nvSpPr>
            <p:cNvPr id="10" name="Freihandform 9"/>
            <p:cNvSpPr/>
            <p:nvPr/>
          </p:nvSpPr>
          <p:spPr>
            <a:xfrm>
              <a:off x="962991" y="3681316"/>
              <a:ext cx="1935848" cy="1176431"/>
            </a:xfrm>
            <a:custGeom>
              <a:avLst/>
              <a:gdLst>
                <a:gd name="connsiteX0" fmla="*/ 0 w 1935848"/>
                <a:gd name="connsiteY0" fmla="*/ 117643 h 1176431"/>
                <a:gd name="connsiteX1" fmla="*/ 117643 w 1935848"/>
                <a:gd name="connsiteY1" fmla="*/ 0 h 1176431"/>
                <a:gd name="connsiteX2" fmla="*/ 1818205 w 1935848"/>
                <a:gd name="connsiteY2" fmla="*/ 0 h 1176431"/>
                <a:gd name="connsiteX3" fmla="*/ 1935848 w 1935848"/>
                <a:gd name="connsiteY3" fmla="*/ 117643 h 1176431"/>
                <a:gd name="connsiteX4" fmla="*/ 1935848 w 1935848"/>
                <a:gd name="connsiteY4" fmla="*/ 1058788 h 1176431"/>
                <a:gd name="connsiteX5" fmla="*/ 1818205 w 1935848"/>
                <a:gd name="connsiteY5" fmla="*/ 1176431 h 1176431"/>
                <a:gd name="connsiteX6" fmla="*/ 117643 w 1935848"/>
                <a:gd name="connsiteY6" fmla="*/ 1176431 h 1176431"/>
                <a:gd name="connsiteX7" fmla="*/ 0 w 1935848"/>
                <a:gd name="connsiteY7" fmla="*/ 1058788 h 1176431"/>
                <a:gd name="connsiteX8" fmla="*/ 0 w 1935848"/>
                <a:gd name="connsiteY8" fmla="*/ 117643 h 1176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5848" h="1176431">
                  <a:moveTo>
                    <a:pt x="0" y="117643"/>
                  </a:moveTo>
                  <a:cubicBezTo>
                    <a:pt x="0" y="52671"/>
                    <a:pt x="52671" y="0"/>
                    <a:pt x="117643" y="0"/>
                  </a:cubicBezTo>
                  <a:lnTo>
                    <a:pt x="1818205" y="0"/>
                  </a:lnTo>
                  <a:cubicBezTo>
                    <a:pt x="1883177" y="0"/>
                    <a:pt x="1935848" y="52671"/>
                    <a:pt x="1935848" y="117643"/>
                  </a:cubicBezTo>
                  <a:lnTo>
                    <a:pt x="1935848" y="1058788"/>
                  </a:lnTo>
                  <a:cubicBezTo>
                    <a:pt x="1935848" y="1123760"/>
                    <a:pt x="1883177" y="1176431"/>
                    <a:pt x="1818205" y="1176431"/>
                  </a:cubicBezTo>
                  <a:lnTo>
                    <a:pt x="117643" y="1176431"/>
                  </a:lnTo>
                  <a:cubicBezTo>
                    <a:pt x="52671" y="1176431"/>
                    <a:pt x="0" y="1123760"/>
                    <a:pt x="0" y="1058788"/>
                  </a:cubicBezTo>
                  <a:lnTo>
                    <a:pt x="0" y="117643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92876" tIns="78271" rIns="92876" bIns="78271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CH" sz="2300" kern="1200" dirty="0"/>
                <a:t>per ISBN-/DOI-Download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851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6669014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494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5425266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624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Literatur(</a:t>
            </a:r>
            <a:r>
              <a:rPr lang="de-DE" dirty="0" err="1"/>
              <a:t>verwaltung</a:t>
            </a:r>
            <a:r>
              <a:rPr lang="de-DE" dirty="0"/>
              <a:t>): Literatur erfassen</a:t>
            </a:r>
          </a:p>
        </p:txBody>
      </p:sp>
      <p:graphicFrame>
        <p:nvGraphicFramePr>
          <p:cNvPr id="6" name="Inhaltsplatzhalt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2504866"/>
              </p:ext>
            </p:extLst>
          </p:nvPr>
        </p:nvGraphicFramePr>
        <p:xfrm>
          <a:off x="720080" y="1152227"/>
          <a:ext cx="7624265" cy="39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Stern mit 32 Zacken 8"/>
          <p:cNvSpPr/>
          <p:nvPr/>
        </p:nvSpPr>
        <p:spPr>
          <a:xfrm rot="929996">
            <a:off x="5135487" y="3108387"/>
            <a:ext cx="1587553" cy="1640058"/>
          </a:xfrm>
          <a:prstGeom prst="star32">
            <a:avLst>
              <a:gd name="adj" fmla="val 4601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CH" sz="1200" b="1" dirty="0">
                <a:solidFill>
                  <a:srgbClr val="003888"/>
                </a:solidFill>
              </a:rPr>
              <a:t>… und dem </a:t>
            </a:r>
            <a:r>
              <a:rPr lang="de-CH" sz="2600" b="1" dirty="0">
                <a:solidFill>
                  <a:srgbClr val="003888"/>
                </a:solidFill>
              </a:rPr>
              <a:t>Picker</a:t>
            </a:r>
          </a:p>
        </p:txBody>
      </p:sp>
    </p:spTree>
    <p:extLst>
      <p:ext uri="{BB962C8B-B14F-4D97-AF65-F5344CB8AC3E}">
        <p14:creationId xmlns:p14="http://schemas.microsoft.com/office/powerpoint/2010/main" val="118883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Information + </a:t>
            </a:r>
            <a:r>
              <a:rPr lang="de-DE" dirty="0" err="1"/>
              <a:t>support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1827241"/>
          </a:xfrm>
        </p:spPr>
        <p:txBody>
          <a:bodyPr/>
          <a:lstStyle/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smtClean="0">
                <a:solidFill>
                  <a:srgbClr val="003888"/>
                </a:solidFill>
                <a:hlinkClick r:id="rId2"/>
              </a:rPr>
              <a:t>https://www.ulb.uni-bonn.de/de/service-und-angebote/literaturverwaltung/citavi</a:t>
            </a:r>
            <a:endParaRPr lang="de-DE" dirty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dirty="0" err="1">
                <a:solidFill>
                  <a:srgbClr val="003888"/>
                </a:solidFill>
              </a:rPr>
              <a:t>eCampus</a:t>
            </a:r>
            <a:r>
              <a:rPr lang="de-DE" dirty="0">
                <a:solidFill>
                  <a:srgbClr val="003888"/>
                </a:solidFill>
              </a:rPr>
              <a:t>-Kurs: </a:t>
            </a:r>
            <a:r>
              <a:rPr lang="de-DE" dirty="0">
                <a:solidFill>
                  <a:srgbClr val="003888"/>
                </a:solidFill>
                <a:hlinkClick r:id="rId3"/>
              </a:rPr>
              <a:t>ULB-Literaturverwaltungsprogramme</a:t>
            </a:r>
            <a:endParaRPr lang="de-DE" dirty="0">
              <a:solidFill>
                <a:srgbClr val="003888"/>
              </a:solidFill>
            </a:endParaRPr>
          </a:p>
          <a:p>
            <a:pPr>
              <a:spcBef>
                <a:spcPct val="100000"/>
              </a:spcBef>
              <a:buFont typeface="Wingdings" pitchFamily="2" charset="2"/>
              <a:buChar char="§"/>
              <a:defRPr/>
            </a:pPr>
            <a:r>
              <a:rPr lang="de-DE" smtClean="0">
                <a:solidFill>
                  <a:srgbClr val="003888"/>
                </a:solidFill>
                <a:hlinkClick r:id="rId4"/>
              </a:rPr>
              <a:t>schulung@ulb.uni-bonn.de</a:t>
            </a:r>
            <a:endParaRPr lang="de-DE" dirty="0">
              <a:solidFill>
                <a:srgbClr val="003888"/>
              </a:solidFill>
            </a:endParaRPr>
          </a:p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 err="1"/>
              <a:t>Citavi</a:t>
            </a:r>
            <a:r>
              <a:rPr lang="de-DE" dirty="0"/>
              <a:t> – vom Zitat zur Publikation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  <p:pic>
        <p:nvPicPr>
          <p:cNvPr id="7" name="Picture 2" descr="I:\Dezernat_2\1_DigitalesInformationsangebot\www\03_bilder-fotos\_cms\icon\citavi-sprechstunde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069" y="3240035"/>
            <a:ext cx="1491131" cy="1440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49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Vielen Dank für Ihre Aufmerksamkeit und </a:t>
            </a:r>
          </a:p>
          <a:p>
            <a:r>
              <a:rPr lang="de-DE"/>
              <a:t>viel Erfolg bei Ihrer Arbeit!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schulung@ulb.uni-bonn.de</a:t>
            </a:r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166</Words>
  <Application>Microsoft Office PowerPoint</Application>
  <PresentationFormat>Benutzerdefiniert</PresentationFormat>
  <Paragraphs>78</Paragraphs>
  <Slides>9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Exo 2</vt:lpstr>
      <vt:lpstr>Exo 2 Semi Bold</vt:lpstr>
      <vt:lpstr>Wingdings</vt:lpstr>
      <vt:lpstr>Uni_Bonn</vt:lpstr>
      <vt:lpstr>Citavi - Vom Zitat zur Publikation</vt:lpstr>
      <vt:lpstr>Überblick:  wobei hilft Citavi?</vt:lpstr>
      <vt:lpstr>Agenda</vt:lpstr>
      <vt:lpstr>Literatur(verwaltung): Literatur erfassen</vt:lpstr>
      <vt:lpstr>Literatur(verwaltung): Literatur erfassen</vt:lpstr>
      <vt:lpstr>Literatur(verwaltung): Literatur erfassen</vt:lpstr>
      <vt:lpstr>Literatur(verwaltung): Literatur erfassen</vt:lpstr>
      <vt:lpstr>Information + support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Diel, Bastian</cp:lastModifiedBy>
  <cp:revision>72</cp:revision>
  <dcterms:created xsi:type="dcterms:W3CDTF">2018-02-07T13:41:47Z</dcterms:created>
  <dcterms:modified xsi:type="dcterms:W3CDTF">2023-01-25T07:42:49Z</dcterms:modified>
</cp:coreProperties>
</file>