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76" r:id="rId4"/>
    <p:sldId id="259" r:id="rId5"/>
    <p:sldId id="273" r:id="rId6"/>
    <p:sldId id="274" r:id="rId7"/>
    <p:sldId id="275" r:id="rId8"/>
    <p:sldId id="269" r:id="rId9"/>
    <p:sldId id="260" r:id="rId10"/>
  </p:sldIdLst>
  <p:sldSz cx="9217025" cy="5184775"/>
  <p:notesSz cx="6797675" cy="99282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90">
          <p15:clr>
            <a:srgbClr val="A4A3A4"/>
          </p15:clr>
        </p15:guide>
        <p15:guide id="2" orient="horz" pos="771">
          <p15:clr>
            <a:srgbClr val="A4A3A4"/>
          </p15:clr>
        </p15:guide>
        <p15:guide id="3" orient="horz" pos="1724">
          <p15:clr>
            <a:srgbClr val="A4A3A4"/>
          </p15:clr>
        </p15:guide>
        <p15:guide id="4" orient="horz" pos="1905">
          <p15:clr>
            <a:srgbClr val="A4A3A4"/>
          </p15:clr>
        </p15:guide>
        <p15:guide id="5" orient="horz" pos="3039">
          <p15:clr>
            <a:srgbClr val="A4A3A4"/>
          </p15:clr>
        </p15:guide>
        <p15:guide id="6" orient="horz" pos="3221">
          <p15:clr>
            <a:srgbClr val="A4A3A4"/>
          </p15:clr>
        </p15:guide>
        <p15:guide id="7" orient="horz" pos="182">
          <p15:clr>
            <a:srgbClr val="A4A3A4"/>
          </p15:clr>
        </p15:guide>
        <p15:guide id="8" orient="horz" pos="2858">
          <p15:clr>
            <a:srgbClr val="A4A3A4"/>
          </p15:clr>
        </p15:guide>
        <p15:guide id="9" pos="181">
          <p15:clr>
            <a:srgbClr val="A4A3A4"/>
          </p15:clr>
        </p15:guide>
        <p15:guide id="10" pos="5625">
          <p15:clr>
            <a:srgbClr val="A4A3A4"/>
          </p15:clr>
        </p15:guide>
        <p15:guide id="11" pos="2994">
          <p15:clr>
            <a:srgbClr val="A4A3A4"/>
          </p15:clr>
        </p15:guide>
        <p15:guide id="12" pos="281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763" userDrawn="1">
          <p15:clr>
            <a:srgbClr val="A4A3A4"/>
          </p15:clr>
        </p15:guide>
        <p15:guide id="2" orient="horz" pos="5491" userDrawn="1">
          <p15:clr>
            <a:srgbClr val="A4A3A4"/>
          </p15:clr>
        </p15:guide>
        <p15:guide id="3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houx, Fiona" initials="LF" lastIdx="5" clrIdx="0">
    <p:extLst>
      <p:ext uri="{19B8F6BF-5375-455C-9EA6-DF929625EA0E}">
        <p15:presenceInfo xmlns:p15="http://schemas.microsoft.com/office/powerpoint/2012/main" userId="Lehoux, Fiona" providerId="None"/>
      </p:ext>
    </p:extLst>
  </p:cmAuthor>
  <p:cmAuthor id="2" name="Sahler, Laura" initials="SL" lastIdx="2" clrIdx="1">
    <p:extLst>
      <p:ext uri="{19B8F6BF-5375-455C-9EA6-DF929625EA0E}">
        <p15:presenceInfo xmlns:p15="http://schemas.microsoft.com/office/powerpoint/2012/main" userId="Sahler, Laur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529A"/>
    <a:srgbClr val="01439B"/>
    <a:srgbClr val="D7EBFD"/>
    <a:srgbClr val="F0F0EB"/>
    <a:srgbClr val="FAFAF9"/>
    <a:srgbClr val="FEFAEC"/>
    <a:srgbClr val="EAB90C"/>
    <a:srgbClr val="909085"/>
    <a:srgbClr val="E8F4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0A15C55-8517-42AA-B614-E9B94910E393}">
  <a:tblStyle styleId="{0E3FDE45-AF77-4B5C-9715-49D594BDF05E}" styleName="Helle Formatvorlage 1 - Akz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E171933-4619-4E11-9A3F-F7608DF75F80}" styleName="Mittlere Formatvorlage 1 - Akz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Mittlere Formatvorlage 3 - Akz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0" autoAdjust="0"/>
    <p:restoredTop sz="95179" autoAdjust="0"/>
  </p:normalViewPr>
  <p:slideViewPr>
    <p:cSldViewPr showGuides="1">
      <p:cViewPr varScale="1">
        <p:scale>
          <a:sx n="115" d="100"/>
          <a:sy n="115" d="100"/>
        </p:scale>
        <p:origin x="422" y="77"/>
      </p:cViewPr>
      <p:guideLst>
        <p:guide orient="horz" pos="590"/>
        <p:guide orient="horz" pos="771"/>
        <p:guide orient="horz" pos="1724"/>
        <p:guide orient="horz" pos="1905"/>
        <p:guide orient="horz" pos="3039"/>
        <p:guide orient="horz" pos="3221"/>
        <p:guide orient="horz" pos="182"/>
        <p:guide orient="horz" pos="2858"/>
        <p:guide pos="181"/>
        <p:guide pos="5625"/>
        <p:guide pos="2994"/>
        <p:guide pos="28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4" d="100"/>
          <a:sy n="84" d="100"/>
        </p:scale>
        <p:origin x="3192" y="108"/>
      </p:cViewPr>
      <p:guideLst>
        <p:guide orient="horz" pos="763"/>
        <p:guide orient="horz" pos="5491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D8105B-BEBF-4A9E-8CD4-CBA27A5745EC}" type="doc">
      <dgm:prSet loTypeId="urn:microsoft.com/office/officeart/2005/8/layout/cycle5" loCatId="cycle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de-CH"/>
        </a:p>
      </dgm:t>
    </dgm:pt>
    <dgm:pt modelId="{B8CC6CD5-3310-4129-8DF8-F43BB9F7B142}">
      <dgm:prSet phldrT="[Text]" custT="1"/>
      <dgm:spPr>
        <a:solidFill>
          <a:srgbClr val="01439B"/>
        </a:solidFill>
      </dgm:spPr>
      <dgm:t>
        <a:bodyPr/>
        <a:lstStyle/>
        <a:p>
          <a:r>
            <a:rPr lang="de-CH" sz="1600" b="1" dirty="0" err="1" smtClean="0"/>
            <a:t>adding</a:t>
          </a:r>
          <a:r>
            <a:rPr lang="de-CH" sz="1600" b="1" dirty="0" smtClean="0"/>
            <a:t> &amp; </a:t>
          </a:r>
          <a:r>
            <a:rPr lang="de-CH" sz="1600" b="1" dirty="0" err="1" smtClean="0"/>
            <a:t>searching</a:t>
          </a:r>
          <a:r>
            <a:rPr lang="de-CH" sz="1600" b="1" dirty="0" smtClean="0"/>
            <a:t> </a:t>
          </a:r>
          <a:r>
            <a:rPr lang="de-CH" sz="1600" b="1" dirty="0" err="1" smtClean="0"/>
            <a:t>for</a:t>
          </a:r>
          <a:r>
            <a:rPr lang="de-CH" sz="1600" b="1" dirty="0" smtClean="0"/>
            <a:t> </a:t>
          </a:r>
          <a:r>
            <a:rPr lang="de-CH" sz="1600" b="1" dirty="0" err="1" smtClean="0"/>
            <a:t>references</a:t>
          </a:r>
          <a:endParaRPr lang="de-CH" sz="1600" b="1" dirty="0"/>
        </a:p>
      </dgm:t>
    </dgm:pt>
    <dgm:pt modelId="{8E5E26FA-65AF-4919-B2BE-C92B6DF15A1A}" type="parTrans" cxnId="{F7985D67-132B-42E1-A7D4-3CA98FA85E78}">
      <dgm:prSet/>
      <dgm:spPr/>
      <dgm:t>
        <a:bodyPr/>
        <a:lstStyle/>
        <a:p>
          <a:endParaRPr lang="de-CH" sz="2800" b="1"/>
        </a:p>
      </dgm:t>
    </dgm:pt>
    <dgm:pt modelId="{9071EF8E-CAC1-4819-8E59-8F97295863CD}" type="sibTrans" cxnId="{F7985D67-132B-42E1-A7D4-3CA98FA85E78}">
      <dgm:prSet/>
      <dgm:spPr/>
      <dgm:t>
        <a:bodyPr/>
        <a:lstStyle/>
        <a:p>
          <a:endParaRPr lang="de-CH" sz="2800" b="1"/>
        </a:p>
      </dgm:t>
    </dgm:pt>
    <dgm:pt modelId="{9977DA53-7425-4700-B5E7-A7E7B7FF7639}">
      <dgm:prSet phldrT="[Text]" custT="1"/>
      <dgm:spPr>
        <a:solidFill>
          <a:srgbClr val="01439B">
            <a:alpha val="87000"/>
          </a:srgbClr>
        </a:solidFill>
      </dgm:spPr>
      <dgm:t>
        <a:bodyPr/>
        <a:lstStyle/>
        <a:p>
          <a:pPr algn="ctr"/>
          <a:endParaRPr lang="de-CH" sz="1600" b="1" dirty="0" smtClean="0"/>
        </a:p>
        <a:p>
          <a:pPr algn="ctr"/>
          <a:r>
            <a:rPr lang="de-CH" sz="1600" b="1" dirty="0" err="1" smtClean="0"/>
            <a:t>creating</a:t>
          </a:r>
          <a:r>
            <a:rPr lang="de-CH" sz="1600" b="1" dirty="0" smtClean="0"/>
            <a:t> </a:t>
          </a:r>
          <a:r>
            <a:rPr lang="de-CH" sz="1600" b="1" dirty="0" err="1" smtClean="0"/>
            <a:t>knowledge</a:t>
          </a:r>
          <a:r>
            <a:rPr lang="de-CH" sz="1600" b="1" dirty="0" smtClean="0"/>
            <a:t> </a:t>
          </a:r>
          <a:r>
            <a:rPr lang="de-CH" sz="1600" b="1" dirty="0" err="1" smtClean="0"/>
            <a:t>items</a:t>
          </a:r>
          <a:r>
            <a:rPr lang="de-CH" sz="1600" b="1" dirty="0"/>
            <a:t/>
          </a:r>
          <a:br>
            <a:rPr lang="de-CH" sz="1600" b="1" dirty="0"/>
          </a:br>
          <a:endParaRPr lang="de-CH" sz="1600" b="1" dirty="0"/>
        </a:p>
      </dgm:t>
    </dgm:pt>
    <dgm:pt modelId="{37EC95F4-C000-49EE-B900-1AE176F2C907}" type="parTrans" cxnId="{678DED37-59EE-4BA2-B844-775E729E2FAF}">
      <dgm:prSet/>
      <dgm:spPr/>
      <dgm:t>
        <a:bodyPr/>
        <a:lstStyle/>
        <a:p>
          <a:endParaRPr lang="de-CH" sz="2800" b="1"/>
        </a:p>
      </dgm:t>
    </dgm:pt>
    <dgm:pt modelId="{84A0B573-AC9B-495D-B406-B85F6A083CFD}" type="sibTrans" cxnId="{678DED37-59EE-4BA2-B844-775E729E2FAF}">
      <dgm:prSet/>
      <dgm:spPr/>
      <dgm:t>
        <a:bodyPr/>
        <a:lstStyle/>
        <a:p>
          <a:endParaRPr lang="de-CH" sz="2800" b="1"/>
        </a:p>
      </dgm:t>
    </dgm:pt>
    <dgm:pt modelId="{637A4DA5-455E-4AFC-AF16-86BED0C7FCDE}">
      <dgm:prSet phldrT="[Text]" custT="1"/>
      <dgm:spPr>
        <a:solidFill>
          <a:srgbClr val="01439B">
            <a:alpha val="75000"/>
          </a:srgbClr>
        </a:solidFill>
      </dgm:spPr>
      <dgm:t>
        <a:bodyPr/>
        <a:lstStyle/>
        <a:p>
          <a:r>
            <a:rPr lang="de-CH" sz="1600" b="1" dirty="0" err="1" smtClean="0"/>
            <a:t>planning</a:t>
          </a:r>
          <a:r>
            <a:rPr lang="de-CH" sz="1600" b="1" dirty="0" smtClean="0"/>
            <a:t> </a:t>
          </a:r>
          <a:r>
            <a:rPr lang="de-CH" sz="1600" b="1" dirty="0" err="1" smtClean="0"/>
            <a:t>your</a:t>
          </a:r>
          <a:r>
            <a:rPr lang="de-CH" sz="1600" b="1" dirty="0" smtClean="0"/>
            <a:t> </a:t>
          </a:r>
          <a:r>
            <a:rPr lang="de-CH" sz="1600" b="1" dirty="0" err="1" smtClean="0"/>
            <a:t>work</a:t>
          </a:r>
          <a:endParaRPr lang="de-CH" sz="1600" b="1" dirty="0"/>
        </a:p>
      </dgm:t>
    </dgm:pt>
    <dgm:pt modelId="{13FA33CB-7573-401C-83A9-0A98864BFAFF}" type="parTrans" cxnId="{82CED538-6A3D-4A17-AB0E-25366B9AF309}">
      <dgm:prSet/>
      <dgm:spPr/>
      <dgm:t>
        <a:bodyPr/>
        <a:lstStyle/>
        <a:p>
          <a:endParaRPr lang="de-CH" sz="2800" b="1"/>
        </a:p>
      </dgm:t>
    </dgm:pt>
    <dgm:pt modelId="{9D158D60-96FF-4395-83A8-2B814ACDA336}" type="sibTrans" cxnId="{82CED538-6A3D-4A17-AB0E-25366B9AF309}">
      <dgm:prSet/>
      <dgm:spPr/>
      <dgm:t>
        <a:bodyPr/>
        <a:lstStyle/>
        <a:p>
          <a:endParaRPr lang="de-CH" sz="2800" b="1"/>
        </a:p>
      </dgm:t>
    </dgm:pt>
    <dgm:pt modelId="{8AE1B2CA-2F42-41F4-BE7E-C92C9B18374E}">
      <dgm:prSet phldrT="[Text]" custT="1"/>
      <dgm:spPr>
        <a:solidFill>
          <a:srgbClr val="01439B">
            <a:alpha val="63000"/>
          </a:srgbClr>
        </a:solidFill>
      </dgm:spPr>
      <dgm:t>
        <a:bodyPr/>
        <a:lstStyle/>
        <a:p>
          <a:r>
            <a:rPr lang="de-CH" sz="1600" b="1" dirty="0" err="1" smtClean="0"/>
            <a:t>organizing</a:t>
          </a:r>
          <a:r>
            <a:rPr lang="de-CH" sz="1600" b="1" dirty="0" smtClean="0"/>
            <a:t> </a:t>
          </a:r>
          <a:r>
            <a:rPr lang="de-CH" sz="1600" b="1" dirty="0" err="1" smtClean="0"/>
            <a:t>knowledge</a:t>
          </a:r>
          <a:endParaRPr lang="de-CH" sz="1600" b="1" dirty="0"/>
        </a:p>
      </dgm:t>
    </dgm:pt>
    <dgm:pt modelId="{155D0407-9455-4433-9D8F-891DAB2DD895}" type="parTrans" cxnId="{B2A72054-CA90-468D-8AF3-F18DA2972318}">
      <dgm:prSet/>
      <dgm:spPr/>
      <dgm:t>
        <a:bodyPr/>
        <a:lstStyle/>
        <a:p>
          <a:endParaRPr lang="de-CH" sz="2800" b="1"/>
        </a:p>
      </dgm:t>
    </dgm:pt>
    <dgm:pt modelId="{90C377EE-DD35-49FF-BF86-1DF4B03E0A57}" type="sibTrans" cxnId="{B2A72054-CA90-468D-8AF3-F18DA2972318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de-CH" sz="2800" b="1"/>
        </a:p>
      </dgm:t>
    </dgm:pt>
    <dgm:pt modelId="{724C278F-6CB0-4B18-8B9D-BA5BFBE860B6}">
      <dgm:prSet phldrT="[Text]" custT="1"/>
      <dgm:spPr>
        <a:solidFill>
          <a:srgbClr val="07529A">
            <a:alpha val="50000"/>
          </a:srgbClr>
        </a:solidFill>
      </dgm:spPr>
      <dgm:t>
        <a:bodyPr/>
        <a:lstStyle/>
        <a:p>
          <a:r>
            <a:rPr lang="de-CH" sz="1600" b="1" dirty="0" err="1" smtClean="0"/>
            <a:t>creating</a:t>
          </a:r>
          <a:r>
            <a:rPr lang="de-CH" sz="1600" b="1" dirty="0" smtClean="0"/>
            <a:t> </a:t>
          </a:r>
          <a:r>
            <a:rPr lang="de-CH" sz="1600" b="1" dirty="0" err="1" smtClean="0"/>
            <a:t>publications</a:t>
          </a:r>
          <a:endParaRPr lang="de-CH" sz="1600" b="1" dirty="0"/>
        </a:p>
      </dgm:t>
    </dgm:pt>
    <dgm:pt modelId="{8A10B752-BDF0-4E5F-8471-86F4C48D6F93}" type="sibTrans" cxnId="{C630CB3D-E5CA-432E-9E3F-82F2E8495834}">
      <dgm:prSet/>
      <dgm:spPr/>
      <dgm:t>
        <a:bodyPr/>
        <a:lstStyle/>
        <a:p>
          <a:endParaRPr lang="de-CH" sz="2800" b="1"/>
        </a:p>
      </dgm:t>
    </dgm:pt>
    <dgm:pt modelId="{893E4E21-26BA-4C0C-9936-7E11EB4BEB16}" type="parTrans" cxnId="{C630CB3D-E5CA-432E-9E3F-82F2E8495834}">
      <dgm:prSet/>
      <dgm:spPr/>
      <dgm:t>
        <a:bodyPr/>
        <a:lstStyle/>
        <a:p>
          <a:endParaRPr lang="de-CH" sz="2800" b="1"/>
        </a:p>
      </dgm:t>
    </dgm:pt>
    <dgm:pt modelId="{F77FE98A-D28A-4405-81B8-7206BDF1FEED}" type="pres">
      <dgm:prSet presAssocID="{99D8105B-BEBF-4A9E-8CD4-CBA27A5745E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0DB0BF75-DD22-4027-B373-C66C264C05D6}" type="pres">
      <dgm:prSet presAssocID="{B8CC6CD5-3310-4129-8DF8-F43BB9F7B142}" presName="node" presStyleLbl="node1" presStyleIdx="0" presStyleCnt="5" custScaleX="147435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08350118-1DE8-4936-8269-A3BAA1C653B8}" type="pres">
      <dgm:prSet presAssocID="{B8CC6CD5-3310-4129-8DF8-F43BB9F7B142}" presName="spNode" presStyleCnt="0"/>
      <dgm:spPr/>
    </dgm:pt>
    <dgm:pt modelId="{81101FCC-23AF-4D40-A6B4-D6076C0EBBD1}" type="pres">
      <dgm:prSet presAssocID="{9071EF8E-CAC1-4819-8E59-8F97295863CD}" presName="sibTrans" presStyleLbl="sibTrans1D1" presStyleIdx="0" presStyleCnt="5"/>
      <dgm:spPr/>
      <dgm:t>
        <a:bodyPr/>
        <a:lstStyle/>
        <a:p>
          <a:endParaRPr lang="de-DE"/>
        </a:p>
      </dgm:t>
    </dgm:pt>
    <dgm:pt modelId="{4FAC5C3B-3848-4193-BEB2-C38EE2A836A0}" type="pres">
      <dgm:prSet presAssocID="{9977DA53-7425-4700-B5E7-A7E7B7FF7639}" presName="node" presStyleLbl="node1" presStyleIdx="1" presStyleCnt="5" custScaleX="122220" custRadScaleRad="98880" custRadScaleInc="-125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A94A3D4-E514-4A75-A70F-4AAED51B9651}" type="pres">
      <dgm:prSet presAssocID="{9977DA53-7425-4700-B5E7-A7E7B7FF7639}" presName="spNode" presStyleCnt="0"/>
      <dgm:spPr/>
    </dgm:pt>
    <dgm:pt modelId="{5335B6A0-9022-4A51-A5D0-49074B79FAC8}" type="pres">
      <dgm:prSet presAssocID="{84A0B573-AC9B-495D-B406-B85F6A083CFD}" presName="sibTrans" presStyleLbl="sibTrans1D1" presStyleIdx="1" presStyleCnt="5"/>
      <dgm:spPr/>
      <dgm:t>
        <a:bodyPr/>
        <a:lstStyle/>
        <a:p>
          <a:endParaRPr lang="de-DE"/>
        </a:p>
      </dgm:t>
    </dgm:pt>
    <dgm:pt modelId="{BFC2FB8C-969D-4733-8DEF-454C65C57DA3}" type="pres">
      <dgm:prSet presAssocID="{637A4DA5-455E-4AFC-AF16-86BED0C7FCDE}" presName="node" presStyleLbl="node1" presStyleIdx="2" presStyleCnt="5" custScaleX="119814" custRadScaleRad="90716" custRadScaleInc="-3291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1CFBB73-0706-4E90-AA79-050263F36703}" type="pres">
      <dgm:prSet presAssocID="{637A4DA5-455E-4AFC-AF16-86BED0C7FCDE}" presName="spNode" presStyleCnt="0"/>
      <dgm:spPr/>
    </dgm:pt>
    <dgm:pt modelId="{3FD1B506-370B-4EF0-8632-2117CC9F4AA3}" type="pres">
      <dgm:prSet presAssocID="{9D158D60-96FF-4395-83A8-2B814ACDA336}" presName="sibTrans" presStyleLbl="sibTrans1D1" presStyleIdx="2" presStyleCnt="5"/>
      <dgm:spPr/>
      <dgm:t>
        <a:bodyPr/>
        <a:lstStyle/>
        <a:p>
          <a:endParaRPr lang="de-DE"/>
        </a:p>
      </dgm:t>
    </dgm:pt>
    <dgm:pt modelId="{66A3516F-4A55-4B7F-A9E1-7656DA7DB4E2}" type="pres">
      <dgm:prSet presAssocID="{8AE1B2CA-2F42-41F4-BE7E-C92C9B18374E}" presName="node" presStyleLbl="node1" presStyleIdx="3" presStyleCnt="5" custScaleX="128749" custRadScaleRad="90320" custRadScaleInc="31827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6660A7B-D279-4B13-8AF6-1088AC5AF2EC}" type="pres">
      <dgm:prSet presAssocID="{8AE1B2CA-2F42-41F4-BE7E-C92C9B18374E}" presName="spNode" presStyleCnt="0"/>
      <dgm:spPr/>
    </dgm:pt>
    <dgm:pt modelId="{DFBF7E74-54B9-4B0D-9BAD-50FD68F2B5F0}" type="pres">
      <dgm:prSet presAssocID="{90C377EE-DD35-49FF-BF86-1DF4B03E0A57}" presName="sibTrans" presStyleLbl="sibTrans1D1" presStyleIdx="3" presStyleCnt="5"/>
      <dgm:spPr/>
      <dgm:t>
        <a:bodyPr/>
        <a:lstStyle/>
        <a:p>
          <a:endParaRPr lang="de-DE"/>
        </a:p>
      </dgm:t>
    </dgm:pt>
    <dgm:pt modelId="{DB04E656-6F4D-46BF-8AC8-FFCEEA4A7BBB}" type="pres">
      <dgm:prSet presAssocID="{724C278F-6CB0-4B18-8B9D-BA5BFBE860B6}" presName="node" presStyleLbl="node1" presStyleIdx="4" presStyleCnt="5" custScaleX="118382" custScaleY="100352" custRadScaleRad="100400" custRadScaleInc="57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A6E83233-03F7-42B1-91D8-8FB34E02CDDD}" type="pres">
      <dgm:prSet presAssocID="{724C278F-6CB0-4B18-8B9D-BA5BFBE860B6}" presName="spNode" presStyleCnt="0"/>
      <dgm:spPr/>
    </dgm:pt>
    <dgm:pt modelId="{155FFD78-EF79-4365-AE8B-D135E2A2EED7}" type="pres">
      <dgm:prSet presAssocID="{8A10B752-BDF0-4E5F-8471-86F4C48D6F93}" presName="sibTrans" presStyleLbl="sibTrans1D1" presStyleIdx="4" presStyleCnt="5"/>
      <dgm:spPr/>
      <dgm:t>
        <a:bodyPr/>
        <a:lstStyle/>
        <a:p>
          <a:endParaRPr lang="de-DE"/>
        </a:p>
      </dgm:t>
    </dgm:pt>
  </dgm:ptLst>
  <dgm:cxnLst>
    <dgm:cxn modelId="{8699DEDA-6E9B-4E63-BDF0-CB9C58D31E25}" type="presOf" srcId="{9D158D60-96FF-4395-83A8-2B814ACDA336}" destId="{3FD1B506-370B-4EF0-8632-2117CC9F4AA3}" srcOrd="0" destOrd="0" presId="urn:microsoft.com/office/officeart/2005/8/layout/cycle5"/>
    <dgm:cxn modelId="{12FF27EE-BEBC-48BD-B1D5-F4581801B1F4}" type="presOf" srcId="{B8CC6CD5-3310-4129-8DF8-F43BB9F7B142}" destId="{0DB0BF75-DD22-4027-B373-C66C264C05D6}" srcOrd="0" destOrd="0" presId="urn:microsoft.com/office/officeart/2005/8/layout/cycle5"/>
    <dgm:cxn modelId="{396B85D4-8550-4201-BF8A-69CAB9462655}" type="presOf" srcId="{90C377EE-DD35-49FF-BF86-1DF4B03E0A57}" destId="{DFBF7E74-54B9-4B0D-9BAD-50FD68F2B5F0}" srcOrd="0" destOrd="0" presId="urn:microsoft.com/office/officeart/2005/8/layout/cycle5"/>
    <dgm:cxn modelId="{678DED37-59EE-4BA2-B844-775E729E2FAF}" srcId="{99D8105B-BEBF-4A9E-8CD4-CBA27A5745EC}" destId="{9977DA53-7425-4700-B5E7-A7E7B7FF7639}" srcOrd="1" destOrd="0" parTransId="{37EC95F4-C000-49EE-B900-1AE176F2C907}" sibTransId="{84A0B573-AC9B-495D-B406-B85F6A083CFD}"/>
    <dgm:cxn modelId="{DAF2EFE9-B183-41D8-9EC2-E89DB8E63865}" type="presOf" srcId="{637A4DA5-455E-4AFC-AF16-86BED0C7FCDE}" destId="{BFC2FB8C-969D-4733-8DEF-454C65C57DA3}" srcOrd="0" destOrd="0" presId="urn:microsoft.com/office/officeart/2005/8/layout/cycle5"/>
    <dgm:cxn modelId="{F7985D67-132B-42E1-A7D4-3CA98FA85E78}" srcId="{99D8105B-BEBF-4A9E-8CD4-CBA27A5745EC}" destId="{B8CC6CD5-3310-4129-8DF8-F43BB9F7B142}" srcOrd="0" destOrd="0" parTransId="{8E5E26FA-65AF-4919-B2BE-C92B6DF15A1A}" sibTransId="{9071EF8E-CAC1-4819-8E59-8F97295863CD}"/>
    <dgm:cxn modelId="{3187AE56-01BB-46D4-8DF9-06B9384B12AA}" type="presOf" srcId="{99D8105B-BEBF-4A9E-8CD4-CBA27A5745EC}" destId="{F77FE98A-D28A-4405-81B8-7206BDF1FEED}" srcOrd="0" destOrd="0" presId="urn:microsoft.com/office/officeart/2005/8/layout/cycle5"/>
    <dgm:cxn modelId="{82CED538-6A3D-4A17-AB0E-25366B9AF309}" srcId="{99D8105B-BEBF-4A9E-8CD4-CBA27A5745EC}" destId="{637A4DA5-455E-4AFC-AF16-86BED0C7FCDE}" srcOrd="2" destOrd="0" parTransId="{13FA33CB-7573-401C-83A9-0A98864BFAFF}" sibTransId="{9D158D60-96FF-4395-83A8-2B814ACDA336}"/>
    <dgm:cxn modelId="{7CA448F0-91D4-4674-BDFD-E8D36B22AE65}" type="presOf" srcId="{8AE1B2CA-2F42-41F4-BE7E-C92C9B18374E}" destId="{66A3516F-4A55-4B7F-A9E1-7656DA7DB4E2}" srcOrd="0" destOrd="0" presId="urn:microsoft.com/office/officeart/2005/8/layout/cycle5"/>
    <dgm:cxn modelId="{1DCA9D3A-C08C-489B-9274-D4B7807A6BC4}" type="presOf" srcId="{9977DA53-7425-4700-B5E7-A7E7B7FF7639}" destId="{4FAC5C3B-3848-4193-BEB2-C38EE2A836A0}" srcOrd="0" destOrd="0" presId="urn:microsoft.com/office/officeart/2005/8/layout/cycle5"/>
    <dgm:cxn modelId="{9D89EF30-B1A6-4A73-BFF0-6E06C9ED5807}" type="presOf" srcId="{8A10B752-BDF0-4E5F-8471-86F4C48D6F93}" destId="{155FFD78-EF79-4365-AE8B-D135E2A2EED7}" srcOrd="0" destOrd="0" presId="urn:microsoft.com/office/officeart/2005/8/layout/cycle5"/>
    <dgm:cxn modelId="{EFDF3A55-203E-48E1-8FC9-5CEFA90D2F54}" type="presOf" srcId="{9071EF8E-CAC1-4819-8E59-8F97295863CD}" destId="{81101FCC-23AF-4D40-A6B4-D6076C0EBBD1}" srcOrd="0" destOrd="0" presId="urn:microsoft.com/office/officeart/2005/8/layout/cycle5"/>
    <dgm:cxn modelId="{C630CB3D-E5CA-432E-9E3F-82F2E8495834}" srcId="{99D8105B-BEBF-4A9E-8CD4-CBA27A5745EC}" destId="{724C278F-6CB0-4B18-8B9D-BA5BFBE860B6}" srcOrd="4" destOrd="0" parTransId="{893E4E21-26BA-4C0C-9936-7E11EB4BEB16}" sibTransId="{8A10B752-BDF0-4E5F-8471-86F4C48D6F93}"/>
    <dgm:cxn modelId="{D1C87161-5406-4A9E-A22F-7FB3FE1348D1}" type="presOf" srcId="{724C278F-6CB0-4B18-8B9D-BA5BFBE860B6}" destId="{DB04E656-6F4D-46BF-8AC8-FFCEEA4A7BBB}" srcOrd="0" destOrd="0" presId="urn:microsoft.com/office/officeart/2005/8/layout/cycle5"/>
    <dgm:cxn modelId="{8C4B86B0-6D15-49B8-9688-B4CF27A41D28}" type="presOf" srcId="{84A0B573-AC9B-495D-B406-B85F6A083CFD}" destId="{5335B6A0-9022-4A51-A5D0-49074B79FAC8}" srcOrd="0" destOrd="0" presId="urn:microsoft.com/office/officeart/2005/8/layout/cycle5"/>
    <dgm:cxn modelId="{B2A72054-CA90-468D-8AF3-F18DA2972318}" srcId="{99D8105B-BEBF-4A9E-8CD4-CBA27A5745EC}" destId="{8AE1B2CA-2F42-41F4-BE7E-C92C9B18374E}" srcOrd="3" destOrd="0" parTransId="{155D0407-9455-4433-9D8F-891DAB2DD895}" sibTransId="{90C377EE-DD35-49FF-BF86-1DF4B03E0A57}"/>
    <dgm:cxn modelId="{4C1E83F6-A9A1-4517-879E-2CE67EF2C3EA}" type="presParOf" srcId="{F77FE98A-D28A-4405-81B8-7206BDF1FEED}" destId="{0DB0BF75-DD22-4027-B373-C66C264C05D6}" srcOrd="0" destOrd="0" presId="urn:microsoft.com/office/officeart/2005/8/layout/cycle5"/>
    <dgm:cxn modelId="{E87A681F-C3C8-4A75-8124-7D42A28E1B92}" type="presParOf" srcId="{F77FE98A-D28A-4405-81B8-7206BDF1FEED}" destId="{08350118-1DE8-4936-8269-A3BAA1C653B8}" srcOrd="1" destOrd="0" presId="urn:microsoft.com/office/officeart/2005/8/layout/cycle5"/>
    <dgm:cxn modelId="{D8C9C57B-E1B4-43AB-A6E5-824C2F615AEE}" type="presParOf" srcId="{F77FE98A-D28A-4405-81B8-7206BDF1FEED}" destId="{81101FCC-23AF-4D40-A6B4-D6076C0EBBD1}" srcOrd="2" destOrd="0" presId="urn:microsoft.com/office/officeart/2005/8/layout/cycle5"/>
    <dgm:cxn modelId="{0DD0AB2A-7624-4DB5-AC68-B9770BC5741C}" type="presParOf" srcId="{F77FE98A-D28A-4405-81B8-7206BDF1FEED}" destId="{4FAC5C3B-3848-4193-BEB2-C38EE2A836A0}" srcOrd="3" destOrd="0" presId="urn:microsoft.com/office/officeart/2005/8/layout/cycle5"/>
    <dgm:cxn modelId="{9FE80ECE-505D-4F63-929B-E469BF6894D4}" type="presParOf" srcId="{F77FE98A-D28A-4405-81B8-7206BDF1FEED}" destId="{5A94A3D4-E514-4A75-A70F-4AAED51B9651}" srcOrd="4" destOrd="0" presId="urn:microsoft.com/office/officeart/2005/8/layout/cycle5"/>
    <dgm:cxn modelId="{4122E5B6-D142-4CC7-98F1-6C9D807ACDDB}" type="presParOf" srcId="{F77FE98A-D28A-4405-81B8-7206BDF1FEED}" destId="{5335B6A0-9022-4A51-A5D0-49074B79FAC8}" srcOrd="5" destOrd="0" presId="urn:microsoft.com/office/officeart/2005/8/layout/cycle5"/>
    <dgm:cxn modelId="{1DBCED18-AEFC-4A6B-9FD1-3CB3463D63B5}" type="presParOf" srcId="{F77FE98A-D28A-4405-81B8-7206BDF1FEED}" destId="{BFC2FB8C-969D-4733-8DEF-454C65C57DA3}" srcOrd="6" destOrd="0" presId="urn:microsoft.com/office/officeart/2005/8/layout/cycle5"/>
    <dgm:cxn modelId="{24F044A6-42CB-4DFD-A3C8-7D12665E6119}" type="presParOf" srcId="{F77FE98A-D28A-4405-81B8-7206BDF1FEED}" destId="{81CFBB73-0706-4E90-AA79-050263F36703}" srcOrd="7" destOrd="0" presId="urn:microsoft.com/office/officeart/2005/8/layout/cycle5"/>
    <dgm:cxn modelId="{34B47AE6-DB8E-4E1F-A97E-6EFE29F8EF53}" type="presParOf" srcId="{F77FE98A-D28A-4405-81B8-7206BDF1FEED}" destId="{3FD1B506-370B-4EF0-8632-2117CC9F4AA3}" srcOrd="8" destOrd="0" presId="urn:microsoft.com/office/officeart/2005/8/layout/cycle5"/>
    <dgm:cxn modelId="{5D63BC21-29FD-4B95-81B2-1B17FBD990D7}" type="presParOf" srcId="{F77FE98A-D28A-4405-81B8-7206BDF1FEED}" destId="{66A3516F-4A55-4B7F-A9E1-7656DA7DB4E2}" srcOrd="9" destOrd="0" presId="urn:microsoft.com/office/officeart/2005/8/layout/cycle5"/>
    <dgm:cxn modelId="{7203F6FC-8029-42E1-82F6-650928DDA9C7}" type="presParOf" srcId="{F77FE98A-D28A-4405-81B8-7206BDF1FEED}" destId="{96660A7B-D279-4B13-8AF6-1088AC5AF2EC}" srcOrd="10" destOrd="0" presId="urn:microsoft.com/office/officeart/2005/8/layout/cycle5"/>
    <dgm:cxn modelId="{F681F601-7FBC-4C66-AE47-5685AFB5E7E5}" type="presParOf" srcId="{F77FE98A-D28A-4405-81B8-7206BDF1FEED}" destId="{DFBF7E74-54B9-4B0D-9BAD-50FD68F2B5F0}" srcOrd="11" destOrd="0" presId="urn:microsoft.com/office/officeart/2005/8/layout/cycle5"/>
    <dgm:cxn modelId="{B2F0CA7C-DD2A-436F-94B1-C451F65386C9}" type="presParOf" srcId="{F77FE98A-D28A-4405-81B8-7206BDF1FEED}" destId="{DB04E656-6F4D-46BF-8AC8-FFCEEA4A7BBB}" srcOrd="12" destOrd="0" presId="urn:microsoft.com/office/officeart/2005/8/layout/cycle5"/>
    <dgm:cxn modelId="{08BBD3C9-5CCD-45D4-B93A-C4B621E00554}" type="presParOf" srcId="{F77FE98A-D28A-4405-81B8-7206BDF1FEED}" destId="{A6E83233-03F7-42B1-91D8-8FB34E02CDDD}" srcOrd="13" destOrd="0" presId="urn:microsoft.com/office/officeart/2005/8/layout/cycle5"/>
    <dgm:cxn modelId="{76E29F3A-1F12-4245-80FB-F09E7413B152}" type="presParOf" srcId="{F77FE98A-D28A-4405-81B8-7206BDF1FEED}" destId="{155FFD78-EF79-4365-AE8B-D135E2A2EED7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1079588-D68F-4C7E-B9C7-CD823D98060D}" type="doc">
      <dgm:prSet loTypeId="urn:microsoft.com/office/officeart/2005/8/layout/lProcess2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de-CH"/>
        </a:p>
      </dgm:t>
    </dgm:pt>
    <dgm:pt modelId="{533E42E3-3998-4438-BA45-9A93FBC17139}">
      <dgm:prSet phldrT="[Text]"/>
      <dgm:spPr>
        <a:solidFill>
          <a:schemeClr val="tx2"/>
        </a:solidFill>
      </dgm:spPr>
      <dgm:t>
        <a:bodyPr/>
        <a:lstStyle/>
        <a:p>
          <a:r>
            <a:rPr lang="de-CH" dirty="0" err="1" smtClean="0">
              <a:solidFill>
                <a:srgbClr val="FFFFFF"/>
              </a:solidFill>
            </a:rPr>
            <a:t>Manually</a:t>
          </a:r>
          <a:endParaRPr lang="de-CH" dirty="0">
            <a:solidFill>
              <a:srgbClr val="FFFFFF"/>
            </a:solidFill>
          </a:endParaRPr>
        </a:p>
      </dgm:t>
    </dgm:pt>
    <dgm:pt modelId="{C47E098E-4682-4F35-926C-F11A16028802}" type="parTrans" cxnId="{AB343EF9-5B20-43FE-A348-A6BC8E1B56CF}">
      <dgm:prSet/>
      <dgm:spPr/>
      <dgm:t>
        <a:bodyPr/>
        <a:lstStyle/>
        <a:p>
          <a:endParaRPr lang="de-CH"/>
        </a:p>
      </dgm:t>
    </dgm:pt>
    <dgm:pt modelId="{3557460D-F7FB-463C-825D-8325861BE7E9}" type="sibTrans" cxnId="{AB343EF9-5B20-43FE-A348-A6BC8E1B56CF}">
      <dgm:prSet/>
      <dgm:spPr/>
      <dgm:t>
        <a:bodyPr/>
        <a:lstStyle/>
        <a:p>
          <a:endParaRPr lang="de-CH"/>
        </a:p>
      </dgm:t>
    </dgm:pt>
    <dgm:pt modelId="{B162020D-1547-448F-9D12-0541B2FC005B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 err="1" smtClean="0"/>
            <a:t>field</a:t>
          </a:r>
          <a:r>
            <a:rPr lang="de-CH" dirty="0" smtClean="0"/>
            <a:t> </a:t>
          </a:r>
          <a:r>
            <a:rPr lang="de-CH" dirty="0" err="1" smtClean="0"/>
            <a:t>by</a:t>
          </a:r>
          <a:r>
            <a:rPr lang="de-CH" dirty="0" smtClean="0"/>
            <a:t> </a:t>
          </a:r>
          <a:r>
            <a:rPr lang="de-CH" dirty="0" err="1" smtClean="0"/>
            <a:t>field</a:t>
          </a:r>
          <a:endParaRPr lang="de-CH" dirty="0"/>
        </a:p>
      </dgm:t>
    </dgm:pt>
    <dgm:pt modelId="{D41E74D7-8B72-47BB-B53B-A4A1EE99B9D4}" type="parTrans" cxnId="{09D0B0A3-867F-4592-81D8-FB0BA7031E5F}">
      <dgm:prSet/>
      <dgm:spPr/>
      <dgm:t>
        <a:bodyPr/>
        <a:lstStyle/>
        <a:p>
          <a:endParaRPr lang="de-CH"/>
        </a:p>
      </dgm:t>
    </dgm:pt>
    <dgm:pt modelId="{2E971038-1706-4B25-A825-4022828942AF}" type="sibTrans" cxnId="{09D0B0A3-867F-4592-81D8-FB0BA7031E5F}">
      <dgm:prSet/>
      <dgm:spPr/>
      <dgm:t>
        <a:bodyPr/>
        <a:lstStyle/>
        <a:p>
          <a:endParaRPr lang="de-CH"/>
        </a:p>
      </dgm:t>
    </dgm:pt>
    <dgm:pt modelId="{6CEB9B37-FE20-47C7-B054-0FDFDD9B98AE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 smtClean="0"/>
            <a:t>via </a:t>
          </a:r>
          <a:r>
            <a:rPr lang="de-CH" dirty="0"/>
            <a:t>ISBN-/</a:t>
          </a:r>
          <a:r>
            <a:rPr lang="de-CH" dirty="0" smtClean="0"/>
            <a:t>DOI-download</a:t>
          </a:r>
          <a:endParaRPr lang="de-CH" dirty="0"/>
        </a:p>
      </dgm:t>
    </dgm:pt>
    <dgm:pt modelId="{58DB2757-9B3E-4054-89AF-521EA41DAC5B}" type="parTrans" cxnId="{3A31D8B2-FB38-4482-AB90-E55B99DB899F}">
      <dgm:prSet/>
      <dgm:spPr/>
      <dgm:t>
        <a:bodyPr/>
        <a:lstStyle/>
        <a:p>
          <a:endParaRPr lang="de-CH"/>
        </a:p>
      </dgm:t>
    </dgm:pt>
    <dgm:pt modelId="{13B5FE89-B867-47BD-AEC6-7B2F679DE5AE}" type="sibTrans" cxnId="{3A31D8B2-FB38-4482-AB90-E55B99DB899F}">
      <dgm:prSet/>
      <dgm:spPr/>
      <dgm:t>
        <a:bodyPr/>
        <a:lstStyle/>
        <a:p>
          <a:endParaRPr lang="de-CH"/>
        </a:p>
      </dgm:t>
    </dgm:pt>
    <dgm:pt modelId="{41E35B12-7547-4508-AF5A-0B88B2B815E4}">
      <dgm:prSet phldrT="[Text]"/>
      <dgm:spPr>
        <a:solidFill>
          <a:schemeClr val="tx2"/>
        </a:solidFill>
      </dgm:spPr>
      <dgm:t>
        <a:bodyPr/>
        <a:lstStyle/>
        <a:p>
          <a:r>
            <a:rPr lang="de-CH" dirty="0" smtClean="0">
              <a:solidFill>
                <a:srgbClr val="FFFFFF"/>
              </a:solidFill>
            </a:rPr>
            <a:t>Research</a:t>
          </a:r>
          <a:endParaRPr lang="de-CH" dirty="0">
            <a:solidFill>
              <a:srgbClr val="FFFFFF"/>
            </a:solidFill>
          </a:endParaRPr>
        </a:p>
      </dgm:t>
    </dgm:pt>
    <dgm:pt modelId="{699D08F4-E0D9-4ACD-BCC5-15377FF3412E}" type="parTrans" cxnId="{A3EB79F4-5D69-4708-843C-33BE2658EC63}">
      <dgm:prSet/>
      <dgm:spPr/>
      <dgm:t>
        <a:bodyPr/>
        <a:lstStyle/>
        <a:p>
          <a:endParaRPr lang="de-CH"/>
        </a:p>
      </dgm:t>
    </dgm:pt>
    <dgm:pt modelId="{D900685D-809E-4C3B-94B1-2C2B2031F4AC}" type="sibTrans" cxnId="{A3EB79F4-5D69-4708-843C-33BE2658EC63}">
      <dgm:prSet/>
      <dgm:spPr/>
      <dgm:t>
        <a:bodyPr/>
        <a:lstStyle/>
        <a:p>
          <a:endParaRPr lang="de-CH"/>
        </a:p>
      </dgm:t>
    </dgm:pt>
    <dgm:pt modelId="{39BCA88D-F882-422D-A095-CD7888B4B47D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 smtClean="0"/>
            <a:t>library </a:t>
          </a:r>
          <a:r>
            <a:rPr lang="de-CH" dirty="0" err="1" smtClean="0"/>
            <a:t>catalogues</a:t>
          </a:r>
          <a:endParaRPr lang="de-CH" dirty="0"/>
        </a:p>
      </dgm:t>
    </dgm:pt>
    <dgm:pt modelId="{35EAF2E7-3B3E-4F27-9E24-3EB695E84FB0}" type="parTrans" cxnId="{9CD67448-BB0B-44B1-B8FD-5FC494A3DF5D}">
      <dgm:prSet/>
      <dgm:spPr/>
      <dgm:t>
        <a:bodyPr/>
        <a:lstStyle/>
        <a:p>
          <a:endParaRPr lang="de-CH"/>
        </a:p>
      </dgm:t>
    </dgm:pt>
    <dgm:pt modelId="{A97DC2FC-68D3-4805-A354-09634C3AF5A2}" type="sibTrans" cxnId="{9CD67448-BB0B-44B1-B8FD-5FC494A3DF5D}">
      <dgm:prSet/>
      <dgm:spPr/>
      <dgm:t>
        <a:bodyPr/>
        <a:lstStyle/>
        <a:p>
          <a:endParaRPr lang="de-CH"/>
        </a:p>
      </dgm:t>
    </dgm:pt>
    <dgm:pt modelId="{CDA99322-DE0E-4A51-BBFB-83D25DBD3137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 err="1" smtClean="0"/>
            <a:t>databases</a:t>
          </a:r>
          <a:endParaRPr lang="de-CH" dirty="0"/>
        </a:p>
      </dgm:t>
    </dgm:pt>
    <dgm:pt modelId="{280FB9C4-635C-4C7F-84E3-74BD075C292E}" type="parTrans" cxnId="{8F149A26-29C4-47B6-9830-52D56F32303E}">
      <dgm:prSet/>
      <dgm:spPr/>
      <dgm:t>
        <a:bodyPr/>
        <a:lstStyle/>
        <a:p>
          <a:endParaRPr lang="de-CH"/>
        </a:p>
      </dgm:t>
    </dgm:pt>
    <dgm:pt modelId="{709A26F8-176B-4A5F-8A29-8E07E82816FC}" type="sibTrans" cxnId="{8F149A26-29C4-47B6-9830-52D56F32303E}">
      <dgm:prSet/>
      <dgm:spPr/>
      <dgm:t>
        <a:bodyPr/>
        <a:lstStyle/>
        <a:p>
          <a:endParaRPr lang="de-CH"/>
        </a:p>
      </dgm:t>
    </dgm:pt>
    <dgm:pt modelId="{B2A5FAF0-C06E-4F72-9F35-58944FFD1388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endParaRPr lang="de-CH" dirty="0"/>
        </a:p>
      </dgm:t>
    </dgm:pt>
    <dgm:pt modelId="{5ED0D0BD-3A5E-41C0-B504-895AB227DD5C}" type="sibTrans" cxnId="{BB7DC197-2208-4D92-8361-47B4924CE089}">
      <dgm:prSet/>
      <dgm:spPr/>
      <dgm:t>
        <a:bodyPr/>
        <a:lstStyle/>
        <a:p>
          <a:endParaRPr lang="de-CH"/>
        </a:p>
      </dgm:t>
    </dgm:pt>
    <dgm:pt modelId="{AE0CEAFD-C58F-4551-BEFA-2151A5DF39CC}" type="parTrans" cxnId="{BB7DC197-2208-4D92-8361-47B4924CE089}">
      <dgm:prSet/>
      <dgm:spPr/>
      <dgm:t>
        <a:bodyPr/>
        <a:lstStyle/>
        <a:p>
          <a:endParaRPr lang="de-CH"/>
        </a:p>
      </dgm:t>
    </dgm:pt>
    <dgm:pt modelId="{650A6290-2E6F-4BA5-89BC-0478D6F220DB}" type="pres">
      <dgm:prSet presAssocID="{61079588-D68F-4C7E-B9C7-CD823D98060D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62832C43-02E2-4658-B91E-985CA842E420}" type="pres">
      <dgm:prSet presAssocID="{533E42E3-3998-4438-BA45-9A93FBC17139}" presName="compNode" presStyleCnt="0"/>
      <dgm:spPr/>
    </dgm:pt>
    <dgm:pt modelId="{BCC5F398-CC93-4869-B64B-203C18E7AA22}" type="pres">
      <dgm:prSet presAssocID="{533E42E3-3998-4438-BA45-9A93FBC17139}" presName="aNode" presStyleLbl="bgShp" presStyleIdx="0" presStyleCnt="3" custLinFactNeighborX="505" custLinFactNeighborY="-2747"/>
      <dgm:spPr/>
      <dgm:t>
        <a:bodyPr/>
        <a:lstStyle/>
        <a:p>
          <a:endParaRPr lang="de-DE"/>
        </a:p>
      </dgm:t>
    </dgm:pt>
    <dgm:pt modelId="{DA48BDF9-6B89-49F9-8BB4-02200ABAA0FC}" type="pres">
      <dgm:prSet presAssocID="{533E42E3-3998-4438-BA45-9A93FBC17139}" presName="textNode" presStyleLbl="bgShp" presStyleIdx="0" presStyleCnt="3"/>
      <dgm:spPr/>
      <dgm:t>
        <a:bodyPr/>
        <a:lstStyle/>
        <a:p>
          <a:endParaRPr lang="de-DE"/>
        </a:p>
      </dgm:t>
    </dgm:pt>
    <dgm:pt modelId="{2A46DF78-7CBE-40C8-AE40-EB1A693D59E7}" type="pres">
      <dgm:prSet presAssocID="{533E42E3-3998-4438-BA45-9A93FBC17139}" presName="compChildNode" presStyleCnt="0"/>
      <dgm:spPr/>
    </dgm:pt>
    <dgm:pt modelId="{6F10BAF0-DAE5-45DA-BE2A-657C4CBC564D}" type="pres">
      <dgm:prSet presAssocID="{533E42E3-3998-4438-BA45-9A93FBC17139}" presName="theInnerList" presStyleCnt="0"/>
      <dgm:spPr/>
    </dgm:pt>
    <dgm:pt modelId="{F7C4B575-1D0C-4F6B-914E-6347B0F9693C}" type="pres">
      <dgm:prSet presAssocID="{B162020D-1547-448F-9D12-0541B2FC005B}" presName="child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DC6861E-C56D-4BD3-8BD3-17981CA6DD9C}" type="pres">
      <dgm:prSet presAssocID="{B162020D-1547-448F-9D12-0541B2FC005B}" presName="aSpace2" presStyleCnt="0"/>
      <dgm:spPr/>
    </dgm:pt>
    <dgm:pt modelId="{2E408FA0-C0D6-403A-951F-BF6F5A8F4A8E}" type="pres">
      <dgm:prSet presAssocID="{6CEB9B37-FE20-47C7-B054-0FDFDD9B98AE}" presName="child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5867983-398A-4FEE-B7B6-A634D3911E05}" type="pres">
      <dgm:prSet presAssocID="{533E42E3-3998-4438-BA45-9A93FBC17139}" presName="aSpace" presStyleCnt="0"/>
      <dgm:spPr/>
    </dgm:pt>
    <dgm:pt modelId="{1D87C1EF-D285-4642-99D8-CF853CD31D81}" type="pres">
      <dgm:prSet presAssocID="{41E35B12-7547-4508-AF5A-0B88B2B815E4}" presName="compNode" presStyleCnt="0"/>
      <dgm:spPr/>
    </dgm:pt>
    <dgm:pt modelId="{189C49CC-E6FD-433C-938D-45A9AA085375}" type="pres">
      <dgm:prSet presAssocID="{41E35B12-7547-4508-AF5A-0B88B2B815E4}" presName="aNode" presStyleLbl="bgShp" presStyleIdx="1" presStyleCnt="3"/>
      <dgm:spPr/>
      <dgm:t>
        <a:bodyPr/>
        <a:lstStyle/>
        <a:p>
          <a:endParaRPr lang="de-DE"/>
        </a:p>
      </dgm:t>
    </dgm:pt>
    <dgm:pt modelId="{9D0E2DE8-0CC8-4AC9-80E2-2FE18BBEE059}" type="pres">
      <dgm:prSet presAssocID="{41E35B12-7547-4508-AF5A-0B88B2B815E4}" presName="textNode" presStyleLbl="bgShp" presStyleIdx="1" presStyleCnt="3"/>
      <dgm:spPr/>
      <dgm:t>
        <a:bodyPr/>
        <a:lstStyle/>
        <a:p>
          <a:endParaRPr lang="de-DE"/>
        </a:p>
      </dgm:t>
    </dgm:pt>
    <dgm:pt modelId="{AD34ED58-DFC8-4AF7-A0D8-B0F3F6B68D2D}" type="pres">
      <dgm:prSet presAssocID="{41E35B12-7547-4508-AF5A-0B88B2B815E4}" presName="compChildNode" presStyleCnt="0"/>
      <dgm:spPr/>
    </dgm:pt>
    <dgm:pt modelId="{03B8C1BC-CF35-4B06-8960-A57B3C8C381D}" type="pres">
      <dgm:prSet presAssocID="{41E35B12-7547-4508-AF5A-0B88B2B815E4}" presName="theInnerList" presStyleCnt="0"/>
      <dgm:spPr/>
    </dgm:pt>
    <dgm:pt modelId="{7956A35C-19E6-46D2-B4FE-9FCE4E8FAEBA}" type="pres">
      <dgm:prSet presAssocID="{39BCA88D-F882-422D-A095-CD7888B4B47D}" presName="child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8270700-D576-42D3-AFF5-D0D6435A1FE0}" type="pres">
      <dgm:prSet presAssocID="{39BCA88D-F882-422D-A095-CD7888B4B47D}" presName="aSpace2" presStyleCnt="0"/>
      <dgm:spPr/>
    </dgm:pt>
    <dgm:pt modelId="{260BBC12-8A0F-48E5-BC4A-5EDBF563CDA7}" type="pres">
      <dgm:prSet presAssocID="{CDA99322-DE0E-4A51-BBFB-83D25DBD3137}" presName="child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F94EE52-5A9D-4EC4-9D73-70D45943E259}" type="pres">
      <dgm:prSet presAssocID="{41E35B12-7547-4508-AF5A-0B88B2B815E4}" presName="aSpace" presStyleCnt="0"/>
      <dgm:spPr/>
    </dgm:pt>
    <dgm:pt modelId="{7113EE68-6295-41A6-9C1B-2EB069BB59A5}" type="pres">
      <dgm:prSet presAssocID="{B2A5FAF0-C06E-4F72-9F35-58944FFD1388}" presName="compNode" presStyleCnt="0"/>
      <dgm:spPr/>
    </dgm:pt>
    <dgm:pt modelId="{758E8272-E5D9-4E1B-8DEC-B2A6BB4B63DB}" type="pres">
      <dgm:prSet presAssocID="{B2A5FAF0-C06E-4F72-9F35-58944FFD1388}" presName="aNode" presStyleLbl="bgShp" presStyleIdx="2" presStyleCnt="3"/>
      <dgm:spPr/>
      <dgm:t>
        <a:bodyPr/>
        <a:lstStyle/>
        <a:p>
          <a:endParaRPr lang="de-DE"/>
        </a:p>
      </dgm:t>
    </dgm:pt>
    <dgm:pt modelId="{13F72396-BA7D-4ACA-A7C7-F7D840D65372}" type="pres">
      <dgm:prSet presAssocID="{B2A5FAF0-C06E-4F72-9F35-58944FFD1388}" presName="textNode" presStyleLbl="bgShp" presStyleIdx="2" presStyleCnt="3"/>
      <dgm:spPr/>
      <dgm:t>
        <a:bodyPr/>
        <a:lstStyle/>
        <a:p>
          <a:endParaRPr lang="de-DE"/>
        </a:p>
      </dgm:t>
    </dgm:pt>
    <dgm:pt modelId="{829724A6-7577-48D7-BB77-24CBE0C7B968}" type="pres">
      <dgm:prSet presAssocID="{B2A5FAF0-C06E-4F72-9F35-58944FFD1388}" presName="compChildNode" presStyleCnt="0"/>
      <dgm:spPr/>
    </dgm:pt>
    <dgm:pt modelId="{5730240A-1738-42B3-98A6-88416FF0FF95}" type="pres">
      <dgm:prSet presAssocID="{B2A5FAF0-C06E-4F72-9F35-58944FFD1388}" presName="theInnerList" presStyleCnt="0"/>
      <dgm:spPr/>
    </dgm:pt>
  </dgm:ptLst>
  <dgm:cxnLst>
    <dgm:cxn modelId="{09D0B0A3-867F-4592-81D8-FB0BA7031E5F}" srcId="{533E42E3-3998-4438-BA45-9A93FBC17139}" destId="{B162020D-1547-448F-9D12-0541B2FC005B}" srcOrd="0" destOrd="0" parTransId="{D41E74D7-8B72-47BB-B53B-A4A1EE99B9D4}" sibTransId="{2E971038-1706-4B25-A825-4022828942AF}"/>
    <dgm:cxn modelId="{BB7DC197-2208-4D92-8361-47B4924CE089}" srcId="{61079588-D68F-4C7E-B9C7-CD823D98060D}" destId="{B2A5FAF0-C06E-4F72-9F35-58944FFD1388}" srcOrd="2" destOrd="0" parTransId="{AE0CEAFD-C58F-4551-BEFA-2151A5DF39CC}" sibTransId="{5ED0D0BD-3A5E-41C0-B504-895AB227DD5C}"/>
    <dgm:cxn modelId="{0F560F14-4B66-48D7-9E86-DB19E07DEFD7}" type="presOf" srcId="{B2A5FAF0-C06E-4F72-9F35-58944FFD1388}" destId="{758E8272-E5D9-4E1B-8DEC-B2A6BB4B63DB}" srcOrd="0" destOrd="0" presId="urn:microsoft.com/office/officeart/2005/8/layout/lProcess2"/>
    <dgm:cxn modelId="{CEADD386-6813-43B7-92F7-F5A5990B1640}" type="presOf" srcId="{39BCA88D-F882-422D-A095-CD7888B4B47D}" destId="{7956A35C-19E6-46D2-B4FE-9FCE4E8FAEBA}" srcOrd="0" destOrd="0" presId="urn:microsoft.com/office/officeart/2005/8/layout/lProcess2"/>
    <dgm:cxn modelId="{18E459E3-342C-49BF-8D2B-B45F6C336C4D}" type="presOf" srcId="{61079588-D68F-4C7E-B9C7-CD823D98060D}" destId="{650A6290-2E6F-4BA5-89BC-0478D6F220DB}" srcOrd="0" destOrd="0" presId="urn:microsoft.com/office/officeart/2005/8/layout/lProcess2"/>
    <dgm:cxn modelId="{68C7DB1A-353C-459C-B224-224BD27A6CD4}" type="presOf" srcId="{41E35B12-7547-4508-AF5A-0B88B2B815E4}" destId="{9D0E2DE8-0CC8-4AC9-80E2-2FE18BBEE059}" srcOrd="1" destOrd="0" presId="urn:microsoft.com/office/officeart/2005/8/layout/lProcess2"/>
    <dgm:cxn modelId="{D5AAC589-0978-40FD-B5C4-7641EB07D0FC}" type="presOf" srcId="{6CEB9B37-FE20-47C7-B054-0FDFDD9B98AE}" destId="{2E408FA0-C0D6-403A-951F-BF6F5A8F4A8E}" srcOrd="0" destOrd="0" presId="urn:microsoft.com/office/officeart/2005/8/layout/lProcess2"/>
    <dgm:cxn modelId="{ABE5A97C-66E7-4844-921E-D8CC4F8C0EF6}" type="presOf" srcId="{533E42E3-3998-4438-BA45-9A93FBC17139}" destId="{DA48BDF9-6B89-49F9-8BB4-02200ABAA0FC}" srcOrd="1" destOrd="0" presId="urn:microsoft.com/office/officeart/2005/8/layout/lProcess2"/>
    <dgm:cxn modelId="{8F149A26-29C4-47B6-9830-52D56F32303E}" srcId="{41E35B12-7547-4508-AF5A-0B88B2B815E4}" destId="{CDA99322-DE0E-4A51-BBFB-83D25DBD3137}" srcOrd="1" destOrd="0" parTransId="{280FB9C4-635C-4C7F-84E3-74BD075C292E}" sibTransId="{709A26F8-176B-4A5F-8A29-8E07E82816FC}"/>
    <dgm:cxn modelId="{2C6CF87E-066B-413B-AF6E-42679F8648B8}" type="presOf" srcId="{B2A5FAF0-C06E-4F72-9F35-58944FFD1388}" destId="{13F72396-BA7D-4ACA-A7C7-F7D840D65372}" srcOrd="1" destOrd="0" presId="urn:microsoft.com/office/officeart/2005/8/layout/lProcess2"/>
    <dgm:cxn modelId="{97F27556-9232-4AE9-9E13-1474AE920E58}" type="presOf" srcId="{41E35B12-7547-4508-AF5A-0B88B2B815E4}" destId="{189C49CC-E6FD-433C-938D-45A9AA085375}" srcOrd="0" destOrd="0" presId="urn:microsoft.com/office/officeart/2005/8/layout/lProcess2"/>
    <dgm:cxn modelId="{9CD67448-BB0B-44B1-B8FD-5FC494A3DF5D}" srcId="{41E35B12-7547-4508-AF5A-0B88B2B815E4}" destId="{39BCA88D-F882-422D-A095-CD7888B4B47D}" srcOrd="0" destOrd="0" parTransId="{35EAF2E7-3B3E-4F27-9E24-3EB695E84FB0}" sibTransId="{A97DC2FC-68D3-4805-A354-09634C3AF5A2}"/>
    <dgm:cxn modelId="{3A31D8B2-FB38-4482-AB90-E55B99DB899F}" srcId="{533E42E3-3998-4438-BA45-9A93FBC17139}" destId="{6CEB9B37-FE20-47C7-B054-0FDFDD9B98AE}" srcOrd="1" destOrd="0" parTransId="{58DB2757-9B3E-4054-89AF-521EA41DAC5B}" sibTransId="{13B5FE89-B867-47BD-AEC6-7B2F679DE5AE}"/>
    <dgm:cxn modelId="{31637CB0-71DA-48A6-8FBA-7ADEF330604D}" type="presOf" srcId="{CDA99322-DE0E-4A51-BBFB-83D25DBD3137}" destId="{260BBC12-8A0F-48E5-BC4A-5EDBF563CDA7}" srcOrd="0" destOrd="0" presId="urn:microsoft.com/office/officeart/2005/8/layout/lProcess2"/>
    <dgm:cxn modelId="{A3EB79F4-5D69-4708-843C-33BE2658EC63}" srcId="{61079588-D68F-4C7E-B9C7-CD823D98060D}" destId="{41E35B12-7547-4508-AF5A-0B88B2B815E4}" srcOrd="1" destOrd="0" parTransId="{699D08F4-E0D9-4ACD-BCC5-15377FF3412E}" sibTransId="{D900685D-809E-4C3B-94B1-2C2B2031F4AC}"/>
    <dgm:cxn modelId="{56D07048-D02B-4339-96EC-6FF5A0B27DB3}" type="presOf" srcId="{533E42E3-3998-4438-BA45-9A93FBC17139}" destId="{BCC5F398-CC93-4869-B64B-203C18E7AA22}" srcOrd="0" destOrd="0" presId="urn:microsoft.com/office/officeart/2005/8/layout/lProcess2"/>
    <dgm:cxn modelId="{AB343EF9-5B20-43FE-A348-A6BC8E1B56CF}" srcId="{61079588-D68F-4C7E-B9C7-CD823D98060D}" destId="{533E42E3-3998-4438-BA45-9A93FBC17139}" srcOrd="0" destOrd="0" parTransId="{C47E098E-4682-4F35-926C-F11A16028802}" sibTransId="{3557460D-F7FB-463C-825D-8325861BE7E9}"/>
    <dgm:cxn modelId="{2146A3ED-5949-4DF8-AAFC-50372190326B}" type="presOf" srcId="{B162020D-1547-448F-9D12-0541B2FC005B}" destId="{F7C4B575-1D0C-4F6B-914E-6347B0F9693C}" srcOrd="0" destOrd="0" presId="urn:microsoft.com/office/officeart/2005/8/layout/lProcess2"/>
    <dgm:cxn modelId="{F90E4CE9-D8FF-491F-AFA9-0BEBE1D0D21D}" type="presParOf" srcId="{650A6290-2E6F-4BA5-89BC-0478D6F220DB}" destId="{62832C43-02E2-4658-B91E-985CA842E420}" srcOrd="0" destOrd="0" presId="urn:microsoft.com/office/officeart/2005/8/layout/lProcess2"/>
    <dgm:cxn modelId="{C81D6146-942D-4970-93DE-9F3306CA0D24}" type="presParOf" srcId="{62832C43-02E2-4658-B91E-985CA842E420}" destId="{BCC5F398-CC93-4869-B64B-203C18E7AA22}" srcOrd="0" destOrd="0" presId="urn:microsoft.com/office/officeart/2005/8/layout/lProcess2"/>
    <dgm:cxn modelId="{E77B92C6-936C-4133-AD34-7F251401DDDE}" type="presParOf" srcId="{62832C43-02E2-4658-B91E-985CA842E420}" destId="{DA48BDF9-6B89-49F9-8BB4-02200ABAA0FC}" srcOrd="1" destOrd="0" presId="urn:microsoft.com/office/officeart/2005/8/layout/lProcess2"/>
    <dgm:cxn modelId="{39670427-0351-45B2-8027-72BAE96DBF73}" type="presParOf" srcId="{62832C43-02E2-4658-B91E-985CA842E420}" destId="{2A46DF78-7CBE-40C8-AE40-EB1A693D59E7}" srcOrd="2" destOrd="0" presId="urn:microsoft.com/office/officeart/2005/8/layout/lProcess2"/>
    <dgm:cxn modelId="{52B02C1D-4C78-4B6D-8A2B-085463B7C42D}" type="presParOf" srcId="{2A46DF78-7CBE-40C8-AE40-EB1A693D59E7}" destId="{6F10BAF0-DAE5-45DA-BE2A-657C4CBC564D}" srcOrd="0" destOrd="0" presId="urn:microsoft.com/office/officeart/2005/8/layout/lProcess2"/>
    <dgm:cxn modelId="{7A1F3F1B-24F5-463A-873C-D5741E102436}" type="presParOf" srcId="{6F10BAF0-DAE5-45DA-BE2A-657C4CBC564D}" destId="{F7C4B575-1D0C-4F6B-914E-6347B0F9693C}" srcOrd="0" destOrd="0" presId="urn:microsoft.com/office/officeart/2005/8/layout/lProcess2"/>
    <dgm:cxn modelId="{9CBF49CB-A223-4A8F-9B71-6DF88A398F07}" type="presParOf" srcId="{6F10BAF0-DAE5-45DA-BE2A-657C4CBC564D}" destId="{7DC6861E-C56D-4BD3-8BD3-17981CA6DD9C}" srcOrd="1" destOrd="0" presId="urn:microsoft.com/office/officeart/2005/8/layout/lProcess2"/>
    <dgm:cxn modelId="{AAA31CEC-AC4D-410F-912F-7EB7FDD2C2ED}" type="presParOf" srcId="{6F10BAF0-DAE5-45DA-BE2A-657C4CBC564D}" destId="{2E408FA0-C0D6-403A-951F-BF6F5A8F4A8E}" srcOrd="2" destOrd="0" presId="urn:microsoft.com/office/officeart/2005/8/layout/lProcess2"/>
    <dgm:cxn modelId="{D76608B8-74AF-476B-B6E4-A923D7314432}" type="presParOf" srcId="{650A6290-2E6F-4BA5-89BC-0478D6F220DB}" destId="{55867983-398A-4FEE-B7B6-A634D3911E05}" srcOrd="1" destOrd="0" presId="urn:microsoft.com/office/officeart/2005/8/layout/lProcess2"/>
    <dgm:cxn modelId="{194FAF73-AFF8-4FFD-9585-AE0D46DB3D7C}" type="presParOf" srcId="{650A6290-2E6F-4BA5-89BC-0478D6F220DB}" destId="{1D87C1EF-D285-4642-99D8-CF853CD31D81}" srcOrd="2" destOrd="0" presId="urn:microsoft.com/office/officeart/2005/8/layout/lProcess2"/>
    <dgm:cxn modelId="{EC699AF2-DE5C-4C1C-BD9B-A46368231926}" type="presParOf" srcId="{1D87C1EF-D285-4642-99D8-CF853CD31D81}" destId="{189C49CC-E6FD-433C-938D-45A9AA085375}" srcOrd="0" destOrd="0" presId="urn:microsoft.com/office/officeart/2005/8/layout/lProcess2"/>
    <dgm:cxn modelId="{2E457E80-5353-4A82-AB9C-995DBF541074}" type="presParOf" srcId="{1D87C1EF-D285-4642-99D8-CF853CD31D81}" destId="{9D0E2DE8-0CC8-4AC9-80E2-2FE18BBEE059}" srcOrd="1" destOrd="0" presId="urn:microsoft.com/office/officeart/2005/8/layout/lProcess2"/>
    <dgm:cxn modelId="{D9D4EEFC-80F4-4F56-8800-3101D944C885}" type="presParOf" srcId="{1D87C1EF-D285-4642-99D8-CF853CD31D81}" destId="{AD34ED58-DFC8-4AF7-A0D8-B0F3F6B68D2D}" srcOrd="2" destOrd="0" presId="urn:microsoft.com/office/officeart/2005/8/layout/lProcess2"/>
    <dgm:cxn modelId="{E7A90C9C-2492-4807-BDF5-92D63260AD2E}" type="presParOf" srcId="{AD34ED58-DFC8-4AF7-A0D8-B0F3F6B68D2D}" destId="{03B8C1BC-CF35-4B06-8960-A57B3C8C381D}" srcOrd="0" destOrd="0" presId="urn:microsoft.com/office/officeart/2005/8/layout/lProcess2"/>
    <dgm:cxn modelId="{D2A03B09-A6C6-49D9-9E75-093B77096B03}" type="presParOf" srcId="{03B8C1BC-CF35-4B06-8960-A57B3C8C381D}" destId="{7956A35C-19E6-46D2-B4FE-9FCE4E8FAEBA}" srcOrd="0" destOrd="0" presId="urn:microsoft.com/office/officeart/2005/8/layout/lProcess2"/>
    <dgm:cxn modelId="{E85BD11C-92EF-4BE8-8F96-3259869424FE}" type="presParOf" srcId="{03B8C1BC-CF35-4B06-8960-A57B3C8C381D}" destId="{58270700-D576-42D3-AFF5-D0D6435A1FE0}" srcOrd="1" destOrd="0" presId="urn:microsoft.com/office/officeart/2005/8/layout/lProcess2"/>
    <dgm:cxn modelId="{AF404F47-67FA-4F55-A904-38ABFB78E36D}" type="presParOf" srcId="{03B8C1BC-CF35-4B06-8960-A57B3C8C381D}" destId="{260BBC12-8A0F-48E5-BC4A-5EDBF563CDA7}" srcOrd="2" destOrd="0" presId="urn:microsoft.com/office/officeart/2005/8/layout/lProcess2"/>
    <dgm:cxn modelId="{4CA0F874-A15B-477F-A3BD-F23FE9226789}" type="presParOf" srcId="{650A6290-2E6F-4BA5-89BC-0478D6F220DB}" destId="{DF94EE52-5A9D-4EC4-9D73-70D45943E259}" srcOrd="3" destOrd="0" presId="urn:microsoft.com/office/officeart/2005/8/layout/lProcess2"/>
    <dgm:cxn modelId="{0BEDD232-F266-4340-A0AA-7D27B0EBAD1A}" type="presParOf" srcId="{650A6290-2E6F-4BA5-89BC-0478D6F220DB}" destId="{7113EE68-6295-41A6-9C1B-2EB069BB59A5}" srcOrd="4" destOrd="0" presId="urn:microsoft.com/office/officeart/2005/8/layout/lProcess2"/>
    <dgm:cxn modelId="{181954F2-4D80-433F-9AFC-1C68DD340D0B}" type="presParOf" srcId="{7113EE68-6295-41A6-9C1B-2EB069BB59A5}" destId="{758E8272-E5D9-4E1B-8DEC-B2A6BB4B63DB}" srcOrd="0" destOrd="0" presId="urn:microsoft.com/office/officeart/2005/8/layout/lProcess2"/>
    <dgm:cxn modelId="{621DBF1C-CCE4-490C-ADF1-04B62E35598F}" type="presParOf" srcId="{7113EE68-6295-41A6-9C1B-2EB069BB59A5}" destId="{13F72396-BA7D-4ACA-A7C7-F7D840D65372}" srcOrd="1" destOrd="0" presId="urn:microsoft.com/office/officeart/2005/8/layout/lProcess2"/>
    <dgm:cxn modelId="{AED1F587-9891-4E20-9D48-7AA67D9F5306}" type="presParOf" srcId="{7113EE68-6295-41A6-9C1B-2EB069BB59A5}" destId="{829724A6-7577-48D7-BB77-24CBE0C7B968}" srcOrd="2" destOrd="0" presId="urn:microsoft.com/office/officeart/2005/8/layout/lProcess2"/>
    <dgm:cxn modelId="{5AF3C948-44F8-4713-B925-FE7D5AE4DF7C}" type="presParOf" srcId="{829724A6-7577-48D7-BB77-24CBE0C7B968}" destId="{5730240A-1738-42B3-98A6-88416FF0FF95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1079588-D68F-4C7E-B9C7-CD823D98060D}" type="doc">
      <dgm:prSet loTypeId="urn:microsoft.com/office/officeart/2005/8/layout/lProcess2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de-CH"/>
        </a:p>
      </dgm:t>
    </dgm:pt>
    <dgm:pt modelId="{533E42E3-3998-4438-BA45-9A93FBC17139}">
      <dgm:prSet phldrT="[Text]"/>
      <dgm:spPr>
        <a:solidFill>
          <a:schemeClr val="tx2"/>
        </a:solidFill>
      </dgm:spPr>
      <dgm:t>
        <a:bodyPr/>
        <a:lstStyle/>
        <a:p>
          <a:r>
            <a:rPr lang="de-CH" dirty="0" err="1" smtClean="0">
              <a:solidFill>
                <a:srgbClr val="FFFFFF"/>
              </a:solidFill>
            </a:rPr>
            <a:t>Manually</a:t>
          </a:r>
          <a:endParaRPr lang="de-CH" dirty="0">
            <a:solidFill>
              <a:srgbClr val="FFFFFF"/>
            </a:solidFill>
          </a:endParaRPr>
        </a:p>
      </dgm:t>
    </dgm:pt>
    <dgm:pt modelId="{C47E098E-4682-4F35-926C-F11A16028802}" type="parTrans" cxnId="{AB343EF9-5B20-43FE-A348-A6BC8E1B56CF}">
      <dgm:prSet/>
      <dgm:spPr/>
      <dgm:t>
        <a:bodyPr/>
        <a:lstStyle/>
        <a:p>
          <a:endParaRPr lang="de-CH"/>
        </a:p>
      </dgm:t>
    </dgm:pt>
    <dgm:pt modelId="{3557460D-F7FB-463C-825D-8325861BE7E9}" type="sibTrans" cxnId="{AB343EF9-5B20-43FE-A348-A6BC8E1B56CF}">
      <dgm:prSet/>
      <dgm:spPr/>
      <dgm:t>
        <a:bodyPr/>
        <a:lstStyle/>
        <a:p>
          <a:endParaRPr lang="de-CH"/>
        </a:p>
      </dgm:t>
    </dgm:pt>
    <dgm:pt modelId="{B162020D-1547-448F-9D12-0541B2FC005B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 err="1" smtClean="0"/>
            <a:t>field</a:t>
          </a:r>
          <a:r>
            <a:rPr lang="de-CH" dirty="0" smtClean="0"/>
            <a:t> </a:t>
          </a:r>
          <a:r>
            <a:rPr lang="de-CH" dirty="0" err="1" smtClean="0"/>
            <a:t>by</a:t>
          </a:r>
          <a:r>
            <a:rPr lang="de-CH" dirty="0" smtClean="0"/>
            <a:t> </a:t>
          </a:r>
          <a:r>
            <a:rPr lang="de-CH" dirty="0" err="1" smtClean="0"/>
            <a:t>field</a:t>
          </a:r>
          <a:endParaRPr lang="de-CH" dirty="0"/>
        </a:p>
      </dgm:t>
    </dgm:pt>
    <dgm:pt modelId="{D41E74D7-8B72-47BB-B53B-A4A1EE99B9D4}" type="parTrans" cxnId="{09D0B0A3-867F-4592-81D8-FB0BA7031E5F}">
      <dgm:prSet/>
      <dgm:spPr/>
      <dgm:t>
        <a:bodyPr/>
        <a:lstStyle/>
        <a:p>
          <a:endParaRPr lang="de-CH"/>
        </a:p>
      </dgm:t>
    </dgm:pt>
    <dgm:pt modelId="{2E971038-1706-4B25-A825-4022828942AF}" type="sibTrans" cxnId="{09D0B0A3-867F-4592-81D8-FB0BA7031E5F}">
      <dgm:prSet/>
      <dgm:spPr/>
      <dgm:t>
        <a:bodyPr/>
        <a:lstStyle/>
        <a:p>
          <a:endParaRPr lang="de-CH"/>
        </a:p>
      </dgm:t>
    </dgm:pt>
    <dgm:pt modelId="{6CEB9B37-FE20-47C7-B054-0FDFDD9B98AE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 smtClean="0"/>
            <a:t>via </a:t>
          </a:r>
          <a:r>
            <a:rPr lang="de-CH" dirty="0"/>
            <a:t>ISBN-/</a:t>
          </a:r>
          <a:r>
            <a:rPr lang="de-CH" dirty="0" smtClean="0"/>
            <a:t>DOI-download</a:t>
          </a:r>
          <a:endParaRPr lang="de-CH" dirty="0"/>
        </a:p>
      </dgm:t>
    </dgm:pt>
    <dgm:pt modelId="{58DB2757-9B3E-4054-89AF-521EA41DAC5B}" type="parTrans" cxnId="{3A31D8B2-FB38-4482-AB90-E55B99DB899F}">
      <dgm:prSet/>
      <dgm:spPr/>
      <dgm:t>
        <a:bodyPr/>
        <a:lstStyle/>
        <a:p>
          <a:endParaRPr lang="de-CH"/>
        </a:p>
      </dgm:t>
    </dgm:pt>
    <dgm:pt modelId="{13B5FE89-B867-47BD-AEC6-7B2F679DE5AE}" type="sibTrans" cxnId="{3A31D8B2-FB38-4482-AB90-E55B99DB899F}">
      <dgm:prSet/>
      <dgm:spPr/>
      <dgm:t>
        <a:bodyPr/>
        <a:lstStyle/>
        <a:p>
          <a:endParaRPr lang="de-CH"/>
        </a:p>
      </dgm:t>
    </dgm:pt>
    <dgm:pt modelId="{41E35B12-7547-4508-AF5A-0B88B2B815E4}">
      <dgm:prSet phldrT="[Text]"/>
      <dgm:spPr>
        <a:solidFill>
          <a:schemeClr val="tx2"/>
        </a:solidFill>
      </dgm:spPr>
      <dgm:t>
        <a:bodyPr/>
        <a:lstStyle/>
        <a:p>
          <a:r>
            <a:rPr lang="de-CH" dirty="0" smtClean="0">
              <a:solidFill>
                <a:srgbClr val="FFFFFF"/>
              </a:solidFill>
            </a:rPr>
            <a:t>Research</a:t>
          </a:r>
          <a:endParaRPr lang="de-CH" dirty="0">
            <a:solidFill>
              <a:srgbClr val="FFFFFF"/>
            </a:solidFill>
          </a:endParaRPr>
        </a:p>
      </dgm:t>
    </dgm:pt>
    <dgm:pt modelId="{699D08F4-E0D9-4ACD-BCC5-15377FF3412E}" type="parTrans" cxnId="{A3EB79F4-5D69-4708-843C-33BE2658EC63}">
      <dgm:prSet/>
      <dgm:spPr/>
      <dgm:t>
        <a:bodyPr/>
        <a:lstStyle/>
        <a:p>
          <a:endParaRPr lang="de-CH"/>
        </a:p>
      </dgm:t>
    </dgm:pt>
    <dgm:pt modelId="{D900685D-809E-4C3B-94B1-2C2B2031F4AC}" type="sibTrans" cxnId="{A3EB79F4-5D69-4708-843C-33BE2658EC63}">
      <dgm:prSet/>
      <dgm:spPr/>
      <dgm:t>
        <a:bodyPr/>
        <a:lstStyle/>
        <a:p>
          <a:endParaRPr lang="de-CH"/>
        </a:p>
      </dgm:t>
    </dgm:pt>
    <dgm:pt modelId="{39BCA88D-F882-422D-A095-CD7888B4B47D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 smtClean="0"/>
            <a:t>library </a:t>
          </a:r>
          <a:r>
            <a:rPr lang="de-CH" dirty="0" err="1" smtClean="0"/>
            <a:t>catalogues</a:t>
          </a:r>
          <a:endParaRPr lang="de-CH" dirty="0"/>
        </a:p>
      </dgm:t>
    </dgm:pt>
    <dgm:pt modelId="{35EAF2E7-3B3E-4F27-9E24-3EB695E84FB0}" type="parTrans" cxnId="{9CD67448-BB0B-44B1-B8FD-5FC494A3DF5D}">
      <dgm:prSet/>
      <dgm:spPr/>
      <dgm:t>
        <a:bodyPr/>
        <a:lstStyle/>
        <a:p>
          <a:endParaRPr lang="de-CH"/>
        </a:p>
      </dgm:t>
    </dgm:pt>
    <dgm:pt modelId="{A97DC2FC-68D3-4805-A354-09634C3AF5A2}" type="sibTrans" cxnId="{9CD67448-BB0B-44B1-B8FD-5FC494A3DF5D}">
      <dgm:prSet/>
      <dgm:spPr/>
      <dgm:t>
        <a:bodyPr/>
        <a:lstStyle/>
        <a:p>
          <a:endParaRPr lang="de-CH"/>
        </a:p>
      </dgm:t>
    </dgm:pt>
    <dgm:pt modelId="{CDA99322-DE0E-4A51-BBFB-83D25DBD3137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 err="1" smtClean="0"/>
            <a:t>databases</a:t>
          </a:r>
          <a:endParaRPr lang="de-CH" dirty="0"/>
        </a:p>
      </dgm:t>
    </dgm:pt>
    <dgm:pt modelId="{280FB9C4-635C-4C7F-84E3-74BD075C292E}" type="parTrans" cxnId="{8F149A26-29C4-47B6-9830-52D56F32303E}">
      <dgm:prSet/>
      <dgm:spPr/>
      <dgm:t>
        <a:bodyPr/>
        <a:lstStyle/>
        <a:p>
          <a:endParaRPr lang="de-CH"/>
        </a:p>
      </dgm:t>
    </dgm:pt>
    <dgm:pt modelId="{709A26F8-176B-4A5F-8A29-8E07E82816FC}" type="sibTrans" cxnId="{8F149A26-29C4-47B6-9830-52D56F32303E}">
      <dgm:prSet/>
      <dgm:spPr/>
      <dgm:t>
        <a:bodyPr/>
        <a:lstStyle/>
        <a:p>
          <a:endParaRPr lang="de-CH"/>
        </a:p>
      </dgm:t>
    </dgm:pt>
    <dgm:pt modelId="{3CDBD6E5-6892-45B4-B243-9FF24E148C79}">
      <dgm:prSet phldrT="[Text]"/>
      <dgm:spPr>
        <a:solidFill>
          <a:schemeClr val="tx2"/>
        </a:solidFill>
      </dgm:spPr>
      <dgm:t>
        <a:bodyPr/>
        <a:lstStyle/>
        <a:p>
          <a:r>
            <a:rPr lang="de-CH" dirty="0">
              <a:solidFill>
                <a:srgbClr val="FFFFFF"/>
              </a:solidFill>
            </a:rPr>
            <a:t>Import</a:t>
          </a:r>
        </a:p>
      </dgm:t>
    </dgm:pt>
    <dgm:pt modelId="{BEA05E2C-D8CF-4AA3-9C26-D22385B6239A}" type="parTrans" cxnId="{5A46FF1B-A4C9-4612-B0D4-38BD9FA8895D}">
      <dgm:prSet/>
      <dgm:spPr/>
      <dgm:t>
        <a:bodyPr/>
        <a:lstStyle/>
        <a:p>
          <a:endParaRPr lang="de-CH"/>
        </a:p>
      </dgm:t>
    </dgm:pt>
    <dgm:pt modelId="{610AA14E-87FE-4B4C-BDAE-7546E6212DDB}" type="sibTrans" cxnId="{5A46FF1B-A4C9-4612-B0D4-38BD9FA8895D}">
      <dgm:prSet/>
      <dgm:spPr/>
      <dgm:t>
        <a:bodyPr/>
        <a:lstStyle/>
        <a:p>
          <a:endParaRPr lang="de-CH"/>
        </a:p>
      </dgm:t>
    </dgm:pt>
    <dgm:pt modelId="{B2A5FAF0-C06E-4F72-9F35-58944FFD1388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 err="1" smtClean="0"/>
            <a:t>export</a:t>
          </a:r>
          <a:r>
            <a:rPr lang="de-CH" dirty="0" smtClean="0"/>
            <a:t> </a:t>
          </a:r>
          <a:r>
            <a:rPr lang="de-CH" dirty="0" err="1" smtClean="0"/>
            <a:t>formats</a:t>
          </a:r>
          <a:endParaRPr lang="de-CH" dirty="0"/>
        </a:p>
      </dgm:t>
    </dgm:pt>
    <dgm:pt modelId="{AE0CEAFD-C58F-4551-BEFA-2151A5DF39CC}" type="parTrans" cxnId="{BB7DC197-2208-4D92-8361-47B4924CE089}">
      <dgm:prSet/>
      <dgm:spPr/>
      <dgm:t>
        <a:bodyPr/>
        <a:lstStyle/>
        <a:p>
          <a:endParaRPr lang="de-CH"/>
        </a:p>
      </dgm:t>
    </dgm:pt>
    <dgm:pt modelId="{5ED0D0BD-3A5E-41C0-B504-895AB227DD5C}" type="sibTrans" cxnId="{BB7DC197-2208-4D92-8361-47B4924CE089}">
      <dgm:prSet/>
      <dgm:spPr/>
      <dgm:t>
        <a:bodyPr/>
        <a:lstStyle/>
        <a:p>
          <a:endParaRPr lang="de-CH"/>
        </a:p>
      </dgm:t>
    </dgm:pt>
    <dgm:pt modelId="{EEF3A9B4-B41E-4DBB-AF06-E6FAE574DF47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 err="1" smtClean="0"/>
            <a:t>manual</a:t>
          </a:r>
          <a:r>
            <a:rPr lang="de-CH" dirty="0" smtClean="0"/>
            <a:t> </a:t>
          </a:r>
          <a:r>
            <a:rPr lang="de-CH" dirty="0" err="1" smtClean="0"/>
            <a:t>import</a:t>
          </a:r>
          <a:endParaRPr lang="de-CH" dirty="0"/>
        </a:p>
      </dgm:t>
    </dgm:pt>
    <dgm:pt modelId="{017B8DBA-BA0E-4EC9-936A-AD34CA455447}" type="parTrans" cxnId="{BAF28E70-F0BA-4FE7-A65A-C4E3F489F072}">
      <dgm:prSet/>
      <dgm:spPr/>
      <dgm:t>
        <a:bodyPr/>
        <a:lstStyle/>
        <a:p>
          <a:endParaRPr lang="de-CH"/>
        </a:p>
      </dgm:t>
    </dgm:pt>
    <dgm:pt modelId="{196415F4-9092-485D-8173-A68E657654D8}" type="sibTrans" cxnId="{BAF28E70-F0BA-4FE7-A65A-C4E3F489F072}">
      <dgm:prSet/>
      <dgm:spPr/>
      <dgm:t>
        <a:bodyPr/>
        <a:lstStyle/>
        <a:p>
          <a:endParaRPr lang="de-CH"/>
        </a:p>
      </dgm:t>
    </dgm:pt>
    <dgm:pt modelId="{650A6290-2E6F-4BA5-89BC-0478D6F220DB}" type="pres">
      <dgm:prSet presAssocID="{61079588-D68F-4C7E-B9C7-CD823D98060D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62832C43-02E2-4658-B91E-985CA842E420}" type="pres">
      <dgm:prSet presAssocID="{533E42E3-3998-4438-BA45-9A93FBC17139}" presName="compNode" presStyleCnt="0"/>
      <dgm:spPr/>
    </dgm:pt>
    <dgm:pt modelId="{BCC5F398-CC93-4869-B64B-203C18E7AA22}" type="pres">
      <dgm:prSet presAssocID="{533E42E3-3998-4438-BA45-9A93FBC17139}" presName="aNode" presStyleLbl="bgShp" presStyleIdx="0" presStyleCnt="3" custLinFactNeighborX="505" custLinFactNeighborY="-2747"/>
      <dgm:spPr/>
      <dgm:t>
        <a:bodyPr/>
        <a:lstStyle/>
        <a:p>
          <a:endParaRPr lang="de-DE"/>
        </a:p>
      </dgm:t>
    </dgm:pt>
    <dgm:pt modelId="{DA48BDF9-6B89-49F9-8BB4-02200ABAA0FC}" type="pres">
      <dgm:prSet presAssocID="{533E42E3-3998-4438-BA45-9A93FBC17139}" presName="textNode" presStyleLbl="bgShp" presStyleIdx="0" presStyleCnt="3"/>
      <dgm:spPr/>
      <dgm:t>
        <a:bodyPr/>
        <a:lstStyle/>
        <a:p>
          <a:endParaRPr lang="de-DE"/>
        </a:p>
      </dgm:t>
    </dgm:pt>
    <dgm:pt modelId="{2A46DF78-7CBE-40C8-AE40-EB1A693D59E7}" type="pres">
      <dgm:prSet presAssocID="{533E42E3-3998-4438-BA45-9A93FBC17139}" presName="compChildNode" presStyleCnt="0"/>
      <dgm:spPr/>
    </dgm:pt>
    <dgm:pt modelId="{6F10BAF0-DAE5-45DA-BE2A-657C4CBC564D}" type="pres">
      <dgm:prSet presAssocID="{533E42E3-3998-4438-BA45-9A93FBC17139}" presName="theInnerList" presStyleCnt="0"/>
      <dgm:spPr/>
    </dgm:pt>
    <dgm:pt modelId="{F7C4B575-1D0C-4F6B-914E-6347B0F9693C}" type="pres">
      <dgm:prSet presAssocID="{B162020D-1547-448F-9D12-0541B2FC005B}" presName="child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DC6861E-C56D-4BD3-8BD3-17981CA6DD9C}" type="pres">
      <dgm:prSet presAssocID="{B162020D-1547-448F-9D12-0541B2FC005B}" presName="aSpace2" presStyleCnt="0"/>
      <dgm:spPr/>
    </dgm:pt>
    <dgm:pt modelId="{2E408FA0-C0D6-403A-951F-BF6F5A8F4A8E}" type="pres">
      <dgm:prSet presAssocID="{6CEB9B37-FE20-47C7-B054-0FDFDD9B98AE}" presName="child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5867983-398A-4FEE-B7B6-A634D3911E05}" type="pres">
      <dgm:prSet presAssocID="{533E42E3-3998-4438-BA45-9A93FBC17139}" presName="aSpace" presStyleCnt="0"/>
      <dgm:spPr/>
    </dgm:pt>
    <dgm:pt modelId="{1D87C1EF-D285-4642-99D8-CF853CD31D81}" type="pres">
      <dgm:prSet presAssocID="{41E35B12-7547-4508-AF5A-0B88B2B815E4}" presName="compNode" presStyleCnt="0"/>
      <dgm:spPr/>
    </dgm:pt>
    <dgm:pt modelId="{189C49CC-E6FD-433C-938D-45A9AA085375}" type="pres">
      <dgm:prSet presAssocID="{41E35B12-7547-4508-AF5A-0B88B2B815E4}" presName="aNode" presStyleLbl="bgShp" presStyleIdx="1" presStyleCnt="3"/>
      <dgm:spPr/>
      <dgm:t>
        <a:bodyPr/>
        <a:lstStyle/>
        <a:p>
          <a:endParaRPr lang="de-DE"/>
        </a:p>
      </dgm:t>
    </dgm:pt>
    <dgm:pt modelId="{9D0E2DE8-0CC8-4AC9-80E2-2FE18BBEE059}" type="pres">
      <dgm:prSet presAssocID="{41E35B12-7547-4508-AF5A-0B88B2B815E4}" presName="textNode" presStyleLbl="bgShp" presStyleIdx="1" presStyleCnt="3"/>
      <dgm:spPr/>
      <dgm:t>
        <a:bodyPr/>
        <a:lstStyle/>
        <a:p>
          <a:endParaRPr lang="de-DE"/>
        </a:p>
      </dgm:t>
    </dgm:pt>
    <dgm:pt modelId="{AD34ED58-DFC8-4AF7-A0D8-B0F3F6B68D2D}" type="pres">
      <dgm:prSet presAssocID="{41E35B12-7547-4508-AF5A-0B88B2B815E4}" presName="compChildNode" presStyleCnt="0"/>
      <dgm:spPr/>
    </dgm:pt>
    <dgm:pt modelId="{03B8C1BC-CF35-4B06-8960-A57B3C8C381D}" type="pres">
      <dgm:prSet presAssocID="{41E35B12-7547-4508-AF5A-0B88B2B815E4}" presName="theInnerList" presStyleCnt="0"/>
      <dgm:spPr/>
    </dgm:pt>
    <dgm:pt modelId="{7956A35C-19E6-46D2-B4FE-9FCE4E8FAEBA}" type="pres">
      <dgm:prSet presAssocID="{39BCA88D-F882-422D-A095-CD7888B4B47D}" presName="child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8270700-D576-42D3-AFF5-D0D6435A1FE0}" type="pres">
      <dgm:prSet presAssocID="{39BCA88D-F882-422D-A095-CD7888B4B47D}" presName="aSpace2" presStyleCnt="0"/>
      <dgm:spPr/>
    </dgm:pt>
    <dgm:pt modelId="{260BBC12-8A0F-48E5-BC4A-5EDBF563CDA7}" type="pres">
      <dgm:prSet presAssocID="{CDA99322-DE0E-4A51-BBFB-83D25DBD3137}" presName="child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F94EE52-5A9D-4EC4-9D73-70D45943E259}" type="pres">
      <dgm:prSet presAssocID="{41E35B12-7547-4508-AF5A-0B88B2B815E4}" presName="aSpace" presStyleCnt="0"/>
      <dgm:spPr/>
    </dgm:pt>
    <dgm:pt modelId="{20BE15F7-FCD2-4001-8E5C-D7ECBC42FBA2}" type="pres">
      <dgm:prSet presAssocID="{3CDBD6E5-6892-45B4-B243-9FF24E148C79}" presName="compNode" presStyleCnt="0"/>
      <dgm:spPr/>
    </dgm:pt>
    <dgm:pt modelId="{FFB87AE6-F61B-4A83-994C-DC1E16C50C02}" type="pres">
      <dgm:prSet presAssocID="{3CDBD6E5-6892-45B4-B243-9FF24E148C79}" presName="aNode" presStyleLbl="bgShp" presStyleIdx="2" presStyleCnt="3" custLinFactNeighborX="-64" custLinFactNeighborY="61086"/>
      <dgm:spPr/>
      <dgm:t>
        <a:bodyPr/>
        <a:lstStyle/>
        <a:p>
          <a:endParaRPr lang="de-DE"/>
        </a:p>
      </dgm:t>
    </dgm:pt>
    <dgm:pt modelId="{60F28E5F-5032-43D0-A3F9-1B92F335F5CD}" type="pres">
      <dgm:prSet presAssocID="{3CDBD6E5-6892-45B4-B243-9FF24E148C79}" presName="textNode" presStyleLbl="bgShp" presStyleIdx="2" presStyleCnt="3"/>
      <dgm:spPr/>
      <dgm:t>
        <a:bodyPr/>
        <a:lstStyle/>
        <a:p>
          <a:endParaRPr lang="de-DE"/>
        </a:p>
      </dgm:t>
    </dgm:pt>
    <dgm:pt modelId="{9CCAE406-D881-41FD-9301-6B7912B391A3}" type="pres">
      <dgm:prSet presAssocID="{3CDBD6E5-6892-45B4-B243-9FF24E148C79}" presName="compChildNode" presStyleCnt="0"/>
      <dgm:spPr/>
    </dgm:pt>
    <dgm:pt modelId="{14CA8F10-248F-48F5-BBE8-A8A375B44598}" type="pres">
      <dgm:prSet presAssocID="{3CDBD6E5-6892-45B4-B243-9FF24E148C79}" presName="theInnerList" presStyleCnt="0"/>
      <dgm:spPr/>
    </dgm:pt>
    <dgm:pt modelId="{40101C11-8955-4FA0-8353-60E7B2B5E96C}" type="pres">
      <dgm:prSet presAssocID="{B2A5FAF0-C06E-4F72-9F35-58944FFD1388}" presName="child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17143C6-5167-427C-903D-66E605DDBAF5}" type="pres">
      <dgm:prSet presAssocID="{B2A5FAF0-C06E-4F72-9F35-58944FFD1388}" presName="aSpace2" presStyleCnt="0"/>
      <dgm:spPr/>
    </dgm:pt>
    <dgm:pt modelId="{E08CBD12-65E2-4222-9FF8-9A5E1E732D2A}" type="pres">
      <dgm:prSet presAssocID="{EEF3A9B4-B41E-4DBB-AF06-E6FAE574DF47}" presName="child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09D0B0A3-867F-4592-81D8-FB0BA7031E5F}" srcId="{533E42E3-3998-4438-BA45-9A93FBC17139}" destId="{B162020D-1547-448F-9D12-0541B2FC005B}" srcOrd="0" destOrd="0" parTransId="{D41E74D7-8B72-47BB-B53B-A4A1EE99B9D4}" sibTransId="{2E971038-1706-4B25-A825-4022828942AF}"/>
    <dgm:cxn modelId="{BB7DC197-2208-4D92-8361-47B4924CE089}" srcId="{3CDBD6E5-6892-45B4-B243-9FF24E148C79}" destId="{B2A5FAF0-C06E-4F72-9F35-58944FFD1388}" srcOrd="0" destOrd="0" parTransId="{AE0CEAFD-C58F-4551-BEFA-2151A5DF39CC}" sibTransId="{5ED0D0BD-3A5E-41C0-B504-895AB227DD5C}"/>
    <dgm:cxn modelId="{CEADD386-6813-43B7-92F7-F5A5990B1640}" type="presOf" srcId="{39BCA88D-F882-422D-A095-CD7888B4B47D}" destId="{7956A35C-19E6-46D2-B4FE-9FCE4E8FAEBA}" srcOrd="0" destOrd="0" presId="urn:microsoft.com/office/officeart/2005/8/layout/lProcess2"/>
    <dgm:cxn modelId="{5A46FF1B-A4C9-4612-B0D4-38BD9FA8895D}" srcId="{61079588-D68F-4C7E-B9C7-CD823D98060D}" destId="{3CDBD6E5-6892-45B4-B243-9FF24E148C79}" srcOrd="2" destOrd="0" parTransId="{BEA05E2C-D8CF-4AA3-9C26-D22385B6239A}" sibTransId="{610AA14E-87FE-4B4C-BDAE-7546E6212DDB}"/>
    <dgm:cxn modelId="{18E459E3-342C-49BF-8D2B-B45F6C336C4D}" type="presOf" srcId="{61079588-D68F-4C7E-B9C7-CD823D98060D}" destId="{650A6290-2E6F-4BA5-89BC-0478D6F220DB}" srcOrd="0" destOrd="0" presId="urn:microsoft.com/office/officeart/2005/8/layout/lProcess2"/>
    <dgm:cxn modelId="{68C7DB1A-353C-459C-B224-224BD27A6CD4}" type="presOf" srcId="{41E35B12-7547-4508-AF5A-0B88B2B815E4}" destId="{9D0E2DE8-0CC8-4AC9-80E2-2FE18BBEE059}" srcOrd="1" destOrd="0" presId="urn:microsoft.com/office/officeart/2005/8/layout/lProcess2"/>
    <dgm:cxn modelId="{D5AAC589-0978-40FD-B5C4-7641EB07D0FC}" type="presOf" srcId="{6CEB9B37-FE20-47C7-B054-0FDFDD9B98AE}" destId="{2E408FA0-C0D6-403A-951F-BF6F5A8F4A8E}" srcOrd="0" destOrd="0" presId="urn:microsoft.com/office/officeart/2005/8/layout/lProcess2"/>
    <dgm:cxn modelId="{ABE5A97C-66E7-4844-921E-D8CC4F8C0EF6}" type="presOf" srcId="{533E42E3-3998-4438-BA45-9A93FBC17139}" destId="{DA48BDF9-6B89-49F9-8BB4-02200ABAA0FC}" srcOrd="1" destOrd="0" presId="urn:microsoft.com/office/officeart/2005/8/layout/lProcess2"/>
    <dgm:cxn modelId="{8F149A26-29C4-47B6-9830-52D56F32303E}" srcId="{41E35B12-7547-4508-AF5A-0B88B2B815E4}" destId="{CDA99322-DE0E-4A51-BBFB-83D25DBD3137}" srcOrd="1" destOrd="0" parTransId="{280FB9C4-635C-4C7F-84E3-74BD075C292E}" sibTransId="{709A26F8-176B-4A5F-8A29-8E07E82816FC}"/>
    <dgm:cxn modelId="{F74CD216-AF24-435B-84D1-21C6FB21916F}" type="presOf" srcId="{3CDBD6E5-6892-45B4-B243-9FF24E148C79}" destId="{FFB87AE6-F61B-4A83-994C-DC1E16C50C02}" srcOrd="0" destOrd="0" presId="urn:microsoft.com/office/officeart/2005/8/layout/lProcess2"/>
    <dgm:cxn modelId="{EDC4F6BC-DA61-4E3C-A7D7-2904A6105DB5}" type="presOf" srcId="{B2A5FAF0-C06E-4F72-9F35-58944FFD1388}" destId="{40101C11-8955-4FA0-8353-60E7B2B5E96C}" srcOrd="0" destOrd="0" presId="urn:microsoft.com/office/officeart/2005/8/layout/lProcess2"/>
    <dgm:cxn modelId="{97F27556-9232-4AE9-9E13-1474AE920E58}" type="presOf" srcId="{41E35B12-7547-4508-AF5A-0B88B2B815E4}" destId="{189C49CC-E6FD-433C-938D-45A9AA085375}" srcOrd="0" destOrd="0" presId="urn:microsoft.com/office/officeart/2005/8/layout/lProcess2"/>
    <dgm:cxn modelId="{9CD67448-BB0B-44B1-B8FD-5FC494A3DF5D}" srcId="{41E35B12-7547-4508-AF5A-0B88B2B815E4}" destId="{39BCA88D-F882-422D-A095-CD7888B4B47D}" srcOrd="0" destOrd="0" parTransId="{35EAF2E7-3B3E-4F27-9E24-3EB695E84FB0}" sibTransId="{A97DC2FC-68D3-4805-A354-09634C3AF5A2}"/>
    <dgm:cxn modelId="{BAF28E70-F0BA-4FE7-A65A-C4E3F489F072}" srcId="{3CDBD6E5-6892-45B4-B243-9FF24E148C79}" destId="{EEF3A9B4-B41E-4DBB-AF06-E6FAE574DF47}" srcOrd="1" destOrd="0" parTransId="{017B8DBA-BA0E-4EC9-936A-AD34CA455447}" sibTransId="{196415F4-9092-485D-8173-A68E657654D8}"/>
    <dgm:cxn modelId="{3A31D8B2-FB38-4482-AB90-E55B99DB899F}" srcId="{533E42E3-3998-4438-BA45-9A93FBC17139}" destId="{6CEB9B37-FE20-47C7-B054-0FDFDD9B98AE}" srcOrd="1" destOrd="0" parTransId="{58DB2757-9B3E-4054-89AF-521EA41DAC5B}" sibTransId="{13B5FE89-B867-47BD-AEC6-7B2F679DE5AE}"/>
    <dgm:cxn modelId="{31637CB0-71DA-48A6-8FBA-7ADEF330604D}" type="presOf" srcId="{CDA99322-DE0E-4A51-BBFB-83D25DBD3137}" destId="{260BBC12-8A0F-48E5-BC4A-5EDBF563CDA7}" srcOrd="0" destOrd="0" presId="urn:microsoft.com/office/officeart/2005/8/layout/lProcess2"/>
    <dgm:cxn modelId="{A3EB79F4-5D69-4708-843C-33BE2658EC63}" srcId="{61079588-D68F-4C7E-B9C7-CD823D98060D}" destId="{41E35B12-7547-4508-AF5A-0B88B2B815E4}" srcOrd="1" destOrd="0" parTransId="{699D08F4-E0D9-4ACD-BCC5-15377FF3412E}" sibTransId="{D900685D-809E-4C3B-94B1-2C2B2031F4AC}"/>
    <dgm:cxn modelId="{5C24A43D-1ACA-4625-8922-22E8FB5BD3F2}" type="presOf" srcId="{EEF3A9B4-B41E-4DBB-AF06-E6FAE574DF47}" destId="{E08CBD12-65E2-4222-9FF8-9A5E1E732D2A}" srcOrd="0" destOrd="0" presId="urn:microsoft.com/office/officeart/2005/8/layout/lProcess2"/>
    <dgm:cxn modelId="{83132FFE-8CFE-4AAA-B824-D27A0EF29A50}" type="presOf" srcId="{3CDBD6E5-6892-45B4-B243-9FF24E148C79}" destId="{60F28E5F-5032-43D0-A3F9-1B92F335F5CD}" srcOrd="1" destOrd="0" presId="urn:microsoft.com/office/officeart/2005/8/layout/lProcess2"/>
    <dgm:cxn modelId="{56D07048-D02B-4339-96EC-6FF5A0B27DB3}" type="presOf" srcId="{533E42E3-3998-4438-BA45-9A93FBC17139}" destId="{BCC5F398-CC93-4869-B64B-203C18E7AA22}" srcOrd="0" destOrd="0" presId="urn:microsoft.com/office/officeart/2005/8/layout/lProcess2"/>
    <dgm:cxn modelId="{AB343EF9-5B20-43FE-A348-A6BC8E1B56CF}" srcId="{61079588-D68F-4C7E-B9C7-CD823D98060D}" destId="{533E42E3-3998-4438-BA45-9A93FBC17139}" srcOrd="0" destOrd="0" parTransId="{C47E098E-4682-4F35-926C-F11A16028802}" sibTransId="{3557460D-F7FB-463C-825D-8325861BE7E9}"/>
    <dgm:cxn modelId="{2146A3ED-5949-4DF8-AAFC-50372190326B}" type="presOf" srcId="{B162020D-1547-448F-9D12-0541B2FC005B}" destId="{F7C4B575-1D0C-4F6B-914E-6347B0F9693C}" srcOrd="0" destOrd="0" presId="urn:microsoft.com/office/officeart/2005/8/layout/lProcess2"/>
    <dgm:cxn modelId="{F90E4CE9-D8FF-491F-AFA9-0BEBE1D0D21D}" type="presParOf" srcId="{650A6290-2E6F-4BA5-89BC-0478D6F220DB}" destId="{62832C43-02E2-4658-B91E-985CA842E420}" srcOrd="0" destOrd="0" presId="urn:microsoft.com/office/officeart/2005/8/layout/lProcess2"/>
    <dgm:cxn modelId="{C81D6146-942D-4970-93DE-9F3306CA0D24}" type="presParOf" srcId="{62832C43-02E2-4658-B91E-985CA842E420}" destId="{BCC5F398-CC93-4869-B64B-203C18E7AA22}" srcOrd="0" destOrd="0" presId="urn:microsoft.com/office/officeart/2005/8/layout/lProcess2"/>
    <dgm:cxn modelId="{E77B92C6-936C-4133-AD34-7F251401DDDE}" type="presParOf" srcId="{62832C43-02E2-4658-B91E-985CA842E420}" destId="{DA48BDF9-6B89-49F9-8BB4-02200ABAA0FC}" srcOrd="1" destOrd="0" presId="urn:microsoft.com/office/officeart/2005/8/layout/lProcess2"/>
    <dgm:cxn modelId="{39670427-0351-45B2-8027-72BAE96DBF73}" type="presParOf" srcId="{62832C43-02E2-4658-B91E-985CA842E420}" destId="{2A46DF78-7CBE-40C8-AE40-EB1A693D59E7}" srcOrd="2" destOrd="0" presId="urn:microsoft.com/office/officeart/2005/8/layout/lProcess2"/>
    <dgm:cxn modelId="{52B02C1D-4C78-4B6D-8A2B-085463B7C42D}" type="presParOf" srcId="{2A46DF78-7CBE-40C8-AE40-EB1A693D59E7}" destId="{6F10BAF0-DAE5-45DA-BE2A-657C4CBC564D}" srcOrd="0" destOrd="0" presId="urn:microsoft.com/office/officeart/2005/8/layout/lProcess2"/>
    <dgm:cxn modelId="{7A1F3F1B-24F5-463A-873C-D5741E102436}" type="presParOf" srcId="{6F10BAF0-DAE5-45DA-BE2A-657C4CBC564D}" destId="{F7C4B575-1D0C-4F6B-914E-6347B0F9693C}" srcOrd="0" destOrd="0" presId="urn:microsoft.com/office/officeart/2005/8/layout/lProcess2"/>
    <dgm:cxn modelId="{9CBF49CB-A223-4A8F-9B71-6DF88A398F07}" type="presParOf" srcId="{6F10BAF0-DAE5-45DA-BE2A-657C4CBC564D}" destId="{7DC6861E-C56D-4BD3-8BD3-17981CA6DD9C}" srcOrd="1" destOrd="0" presId="urn:microsoft.com/office/officeart/2005/8/layout/lProcess2"/>
    <dgm:cxn modelId="{AAA31CEC-AC4D-410F-912F-7EB7FDD2C2ED}" type="presParOf" srcId="{6F10BAF0-DAE5-45DA-BE2A-657C4CBC564D}" destId="{2E408FA0-C0D6-403A-951F-BF6F5A8F4A8E}" srcOrd="2" destOrd="0" presId="urn:microsoft.com/office/officeart/2005/8/layout/lProcess2"/>
    <dgm:cxn modelId="{D76608B8-74AF-476B-B6E4-A923D7314432}" type="presParOf" srcId="{650A6290-2E6F-4BA5-89BC-0478D6F220DB}" destId="{55867983-398A-4FEE-B7B6-A634D3911E05}" srcOrd="1" destOrd="0" presId="urn:microsoft.com/office/officeart/2005/8/layout/lProcess2"/>
    <dgm:cxn modelId="{194FAF73-AFF8-4FFD-9585-AE0D46DB3D7C}" type="presParOf" srcId="{650A6290-2E6F-4BA5-89BC-0478D6F220DB}" destId="{1D87C1EF-D285-4642-99D8-CF853CD31D81}" srcOrd="2" destOrd="0" presId="urn:microsoft.com/office/officeart/2005/8/layout/lProcess2"/>
    <dgm:cxn modelId="{EC699AF2-DE5C-4C1C-BD9B-A46368231926}" type="presParOf" srcId="{1D87C1EF-D285-4642-99D8-CF853CD31D81}" destId="{189C49CC-E6FD-433C-938D-45A9AA085375}" srcOrd="0" destOrd="0" presId="urn:microsoft.com/office/officeart/2005/8/layout/lProcess2"/>
    <dgm:cxn modelId="{2E457E80-5353-4A82-AB9C-995DBF541074}" type="presParOf" srcId="{1D87C1EF-D285-4642-99D8-CF853CD31D81}" destId="{9D0E2DE8-0CC8-4AC9-80E2-2FE18BBEE059}" srcOrd="1" destOrd="0" presId="urn:microsoft.com/office/officeart/2005/8/layout/lProcess2"/>
    <dgm:cxn modelId="{D9D4EEFC-80F4-4F56-8800-3101D944C885}" type="presParOf" srcId="{1D87C1EF-D285-4642-99D8-CF853CD31D81}" destId="{AD34ED58-DFC8-4AF7-A0D8-B0F3F6B68D2D}" srcOrd="2" destOrd="0" presId="urn:microsoft.com/office/officeart/2005/8/layout/lProcess2"/>
    <dgm:cxn modelId="{E7A90C9C-2492-4807-BDF5-92D63260AD2E}" type="presParOf" srcId="{AD34ED58-DFC8-4AF7-A0D8-B0F3F6B68D2D}" destId="{03B8C1BC-CF35-4B06-8960-A57B3C8C381D}" srcOrd="0" destOrd="0" presId="urn:microsoft.com/office/officeart/2005/8/layout/lProcess2"/>
    <dgm:cxn modelId="{D2A03B09-A6C6-49D9-9E75-093B77096B03}" type="presParOf" srcId="{03B8C1BC-CF35-4B06-8960-A57B3C8C381D}" destId="{7956A35C-19E6-46D2-B4FE-9FCE4E8FAEBA}" srcOrd="0" destOrd="0" presId="urn:microsoft.com/office/officeart/2005/8/layout/lProcess2"/>
    <dgm:cxn modelId="{E85BD11C-92EF-4BE8-8F96-3259869424FE}" type="presParOf" srcId="{03B8C1BC-CF35-4B06-8960-A57B3C8C381D}" destId="{58270700-D576-42D3-AFF5-D0D6435A1FE0}" srcOrd="1" destOrd="0" presId="urn:microsoft.com/office/officeart/2005/8/layout/lProcess2"/>
    <dgm:cxn modelId="{AF404F47-67FA-4F55-A904-38ABFB78E36D}" type="presParOf" srcId="{03B8C1BC-CF35-4B06-8960-A57B3C8C381D}" destId="{260BBC12-8A0F-48E5-BC4A-5EDBF563CDA7}" srcOrd="2" destOrd="0" presId="urn:microsoft.com/office/officeart/2005/8/layout/lProcess2"/>
    <dgm:cxn modelId="{4CA0F874-A15B-477F-A3BD-F23FE9226789}" type="presParOf" srcId="{650A6290-2E6F-4BA5-89BC-0478D6F220DB}" destId="{DF94EE52-5A9D-4EC4-9D73-70D45943E259}" srcOrd="3" destOrd="0" presId="urn:microsoft.com/office/officeart/2005/8/layout/lProcess2"/>
    <dgm:cxn modelId="{BBC305C4-A1F3-4E86-BDEF-258B87A0A222}" type="presParOf" srcId="{650A6290-2E6F-4BA5-89BC-0478D6F220DB}" destId="{20BE15F7-FCD2-4001-8E5C-D7ECBC42FBA2}" srcOrd="4" destOrd="0" presId="urn:microsoft.com/office/officeart/2005/8/layout/lProcess2"/>
    <dgm:cxn modelId="{5D0E7E63-F905-4782-98CD-AE1C8CDDE402}" type="presParOf" srcId="{20BE15F7-FCD2-4001-8E5C-D7ECBC42FBA2}" destId="{FFB87AE6-F61B-4A83-994C-DC1E16C50C02}" srcOrd="0" destOrd="0" presId="urn:microsoft.com/office/officeart/2005/8/layout/lProcess2"/>
    <dgm:cxn modelId="{D5041254-A19F-4278-817D-CF4DD4F9FCC1}" type="presParOf" srcId="{20BE15F7-FCD2-4001-8E5C-D7ECBC42FBA2}" destId="{60F28E5F-5032-43D0-A3F9-1B92F335F5CD}" srcOrd="1" destOrd="0" presId="urn:microsoft.com/office/officeart/2005/8/layout/lProcess2"/>
    <dgm:cxn modelId="{D72E4695-6990-4B71-B21A-3B9FA631A9C9}" type="presParOf" srcId="{20BE15F7-FCD2-4001-8E5C-D7ECBC42FBA2}" destId="{9CCAE406-D881-41FD-9301-6B7912B391A3}" srcOrd="2" destOrd="0" presId="urn:microsoft.com/office/officeart/2005/8/layout/lProcess2"/>
    <dgm:cxn modelId="{556F9D8F-E552-46B5-BCFC-2D24E0BD19A0}" type="presParOf" srcId="{9CCAE406-D881-41FD-9301-6B7912B391A3}" destId="{14CA8F10-248F-48F5-BBE8-A8A375B44598}" srcOrd="0" destOrd="0" presId="urn:microsoft.com/office/officeart/2005/8/layout/lProcess2"/>
    <dgm:cxn modelId="{9487CA92-8C76-4A9B-B8B0-FE5CBEBDE4C9}" type="presParOf" srcId="{14CA8F10-248F-48F5-BBE8-A8A375B44598}" destId="{40101C11-8955-4FA0-8353-60E7B2B5E96C}" srcOrd="0" destOrd="0" presId="urn:microsoft.com/office/officeart/2005/8/layout/lProcess2"/>
    <dgm:cxn modelId="{08417CDA-250E-479B-9864-A365FEAC8D98}" type="presParOf" srcId="{14CA8F10-248F-48F5-BBE8-A8A375B44598}" destId="{117143C6-5167-427C-903D-66E605DDBAF5}" srcOrd="1" destOrd="0" presId="urn:microsoft.com/office/officeart/2005/8/layout/lProcess2"/>
    <dgm:cxn modelId="{EB53EB52-5FE9-4554-8BB7-F169D29B1C99}" type="presParOf" srcId="{14CA8F10-248F-48F5-BBE8-A8A375B44598}" destId="{E08CBD12-65E2-4222-9FF8-9A5E1E732D2A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1079588-D68F-4C7E-B9C7-CD823D98060D}" type="doc">
      <dgm:prSet loTypeId="urn:microsoft.com/office/officeart/2005/8/layout/lProcess2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de-CH"/>
        </a:p>
      </dgm:t>
    </dgm:pt>
    <dgm:pt modelId="{533E42E3-3998-4438-BA45-9A93FBC17139}">
      <dgm:prSet phldrT="[Text]"/>
      <dgm:spPr>
        <a:solidFill>
          <a:schemeClr val="tx2"/>
        </a:solidFill>
      </dgm:spPr>
      <dgm:t>
        <a:bodyPr/>
        <a:lstStyle/>
        <a:p>
          <a:r>
            <a:rPr lang="de-CH" dirty="0" err="1" smtClean="0">
              <a:solidFill>
                <a:srgbClr val="FFFFFF"/>
              </a:solidFill>
            </a:rPr>
            <a:t>Manually</a:t>
          </a:r>
          <a:endParaRPr lang="de-CH" dirty="0">
            <a:solidFill>
              <a:srgbClr val="FFFFFF"/>
            </a:solidFill>
          </a:endParaRPr>
        </a:p>
      </dgm:t>
    </dgm:pt>
    <dgm:pt modelId="{C47E098E-4682-4F35-926C-F11A16028802}" type="parTrans" cxnId="{AB343EF9-5B20-43FE-A348-A6BC8E1B56CF}">
      <dgm:prSet/>
      <dgm:spPr/>
      <dgm:t>
        <a:bodyPr/>
        <a:lstStyle/>
        <a:p>
          <a:endParaRPr lang="de-CH"/>
        </a:p>
      </dgm:t>
    </dgm:pt>
    <dgm:pt modelId="{3557460D-F7FB-463C-825D-8325861BE7E9}" type="sibTrans" cxnId="{AB343EF9-5B20-43FE-A348-A6BC8E1B56CF}">
      <dgm:prSet/>
      <dgm:spPr/>
      <dgm:t>
        <a:bodyPr/>
        <a:lstStyle/>
        <a:p>
          <a:endParaRPr lang="de-CH"/>
        </a:p>
      </dgm:t>
    </dgm:pt>
    <dgm:pt modelId="{B162020D-1547-448F-9D12-0541B2FC005B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 err="1" smtClean="0"/>
            <a:t>field</a:t>
          </a:r>
          <a:r>
            <a:rPr lang="de-CH" dirty="0" smtClean="0"/>
            <a:t> </a:t>
          </a:r>
          <a:r>
            <a:rPr lang="de-CH" dirty="0" err="1" smtClean="0"/>
            <a:t>by</a:t>
          </a:r>
          <a:r>
            <a:rPr lang="de-CH" dirty="0" smtClean="0"/>
            <a:t> </a:t>
          </a:r>
          <a:r>
            <a:rPr lang="de-CH" dirty="0" err="1" smtClean="0"/>
            <a:t>field</a:t>
          </a:r>
          <a:endParaRPr lang="de-CH" dirty="0"/>
        </a:p>
      </dgm:t>
    </dgm:pt>
    <dgm:pt modelId="{D41E74D7-8B72-47BB-B53B-A4A1EE99B9D4}" type="parTrans" cxnId="{09D0B0A3-867F-4592-81D8-FB0BA7031E5F}">
      <dgm:prSet/>
      <dgm:spPr/>
      <dgm:t>
        <a:bodyPr/>
        <a:lstStyle/>
        <a:p>
          <a:endParaRPr lang="de-CH"/>
        </a:p>
      </dgm:t>
    </dgm:pt>
    <dgm:pt modelId="{2E971038-1706-4B25-A825-4022828942AF}" type="sibTrans" cxnId="{09D0B0A3-867F-4592-81D8-FB0BA7031E5F}">
      <dgm:prSet/>
      <dgm:spPr/>
      <dgm:t>
        <a:bodyPr/>
        <a:lstStyle/>
        <a:p>
          <a:endParaRPr lang="de-CH"/>
        </a:p>
      </dgm:t>
    </dgm:pt>
    <dgm:pt modelId="{6CEB9B37-FE20-47C7-B054-0FDFDD9B98AE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 smtClean="0"/>
            <a:t>via </a:t>
          </a:r>
          <a:r>
            <a:rPr lang="de-CH" dirty="0"/>
            <a:t>ISBN-/</a:t>
          </a:r>
          <a:r>
            <a:rPr lang="de-CH" dirty="0" smtClean="0"/>
            <a:t>DOI-download</a:t>
          </a:r>
          <a:endParaRPr lang="de-CH" dirty="0"/>
        </a:p>
      </dgm:t>
    </dgm:pt>
    <dgm:pt modelId="{58DB2757-9B3E-4054-89AF-521EA41DAC5B}" type="parTrans" cxnId="{3A31D8B2-FB38-4482-AB90-E55B99DB899F}">
      <dgm:prSet/>
      <dgm:spPr/>
      <dgm:t>
        <a:bodyPr/>
        <a:lstStyle/>
        <a:p>
          <a:endParaRPr lang="de-CH"/>
        </a:p>
      </dgm:t>
    </dgm:pt>
    <dgm:pt modelId="{13B5FE89-B867-47BD-AEC6-7B2F679DE5AE}" type="sibTrans" cxnId="{3A31D8B2-FB38-4482-AB90-E55B99DB899F}">
      <dgm:prSet/>
      <dgm:spPr/>
      <dgm:t>
        <a:bodyPr/>
        <a:lstStyle/>
        <a:p>
          <a:endParaRPr lang="de-CH"/>
        </a:p>
      </dgm:t>
    </dgm:pt>
    <dgm:pt modelId="{41E35B12-7547-4508-AF5A-0B88B2B815E4}">
      <dgm:prSet phldrT="[Text]"/>
      <dgm:spPr>
        <a:solidFill>
          <a:schemeClr val="tx2"/>
        </a:solidFill>
      </dgm:spPr>
      <dgm:t>
        <a:bodyPr/>
        <a:lstStyle/>
        <a:p>
          <a:r>
            <a:rPr lang="de-CH" dirty="0" smtClean="0">
              <a:solidFill>
                <a:srgbClr val="FFFFFF"/>
              </a:solidFill>
            </a:rPr>
            <a:t>Research</a:t>
          </a:r>
          <a:endParaRPr lang="de-CH" dirty="0">
            <a:solidFill>
              <a:srgbClr val="FFFFFF"/>
            </a:solidFill>
          </a:endParaRPr>
        </a:p>
      </dgm:t>
    </dgm:pt>
    <dgm:pt modelId="{699D08F4-E0D9-4ACD-BCC5-15377FF3412E}" type="parTrans" cxnId="{A3EB79F4-5D69-4708-843C-33BE2658EC63}">
      <dgm:prSet/>
      <dgm:spPr/>
      <dgm:t>
        <a:bodyPr/>
        <a:lstStyle/>
        <a:p>
          <a:endParaRPr lang="de-CH"/>
        </a:p>
      </dgm:t>
    </dgm:pt>
    <dgm:pt modelId="{D900685D-809E-4C3B-94B1-2C2B2031F4AC}" type="sibTrans" cxnId="{A3EB79F4-5D69-4708-843C-33BE2658EC63}">
      <dgm:prSet/>
      <dgm:spPr/>
      <dgm:t>
        <a:bodyPr/>
        <a:lstStyle/>
        <a:p>
          <a:endParaRPr lang="de-CH"/>
        </a:p>
      </dgm:t>
    </dgm:pt>
    <dgm:pt modelId="{39BCA88D-F882-422D-A095-CD7888B4B47D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 smtClean="0"/>
            <a:t>library </a:t>
          </a:r>
          <a:r>
            <a:rPr lang="de-CH" dirty="0" err="1" smtClean="0"/>
            <a:t>catalogues</a:t>
          </a:r>
          <a:endParaRPr lang="de-CH" dirty="0"/>
        </a:p>
      </dgm:t>
    </dgm:pt>
    <dgm:pt modelId="{35EAF2E7-3B3E-4F27-9E24-3EB695E84FB0}" type="parTrans" cxnId="{9CD67448-BB0B-44B1-B8FD-5FC494A3DF5D}">
      <dgm:prSet/>
      <dgm:spPr/>
      <dgm:t>
        <a:bodyPr/>
        <a:lstStyle/>
        <a:p>
          <a:endParaRPr lang="de-CH"/>
        </a:p>
      </dgm:t>
    </dgm:pt>
    <dgm:pt modelId="{A97DC2FC-68D3-4805-A354-09634C3AF5A2}" type="sibTrans" cxnId="{9CD67448-BB0B-44B1-B8FD-5FC494A3DF5D}">
      <dgm:prSet/>
      <dgm:spPr/>
      <dgm:t>
        <a:bodyPr/>
        <a:lstStyle/>
        <a:p>
          <a:endParaRPr lang="de-CH"/>
        </a:p>
      </dgm:t>
    </dgm:pt>
    <dgm:pt modelId="{CDA99322-DE0E-4A51-BBFB-83D25DBD3137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 err="1" smtClean="0"/>
            <a:t>databases</a:t>
          </a:r>
          <a:endParaRPr lang="de-CH" dirty="0"/>
        </a:p>
      </dgm:t>
    </dgm:pt>
    <dgm:pt modelId="{280FB9C4-635C-4C7F-84E3-74BD075C292E}" type="parTrans" cxnId="{8F149A26-29C4-47B6-9830-52D56F32303E}">
      <dgm:prSet/>
      <dgm:spPr/>
      <dgm:t>
        <a:bodyPr/>
        <a:lstStyle/>
        <a:p>
          <a:endParaRPr lang="de-CH"/>
        </a:p>
      </dgm:t>
    </dgm:pt>
    <dgm:pt modelId="{709A26F8-176B-4A5F-8A29-8E07E82816FC}" type="sibTrans" cxnId="{8F149A26-29C4-47B6-9830-52D56F32303E}">
      <dgm:prSet/>
      <dgm:spPr/>
      <dgm:t>
        <a:bodyPr/>
        <a:lstStyle/>
        <a:p>
          <a:endParaRPr lang="de-CH"/>
        </a:p>
      </dgm:t>
    </dgm:pt>
    <dgm:pt modelId="{3CDBD6E5-6892-45B4-B243-9FF24E148C79}">
      <dgm:prSet phldrT="[Text]"/>
      <dgm:spPr>
        <a:solidFill>
          <a:schemeClr val="tx2"/>
        </a:solidFill>
      </dgm:spPr>
      <dgm:t>
        <a:bodyPr/>
        <a:lstStyle/>
        <a:p>
          <a:r>
            <a:rPr lang="de-CH" dirty="0">
              <a:solidFill>
                <a:srgbClr val="FFFFFF"/>
              </a:solidFill>
            </a:rPr>
            <a:t>Import</a:t>
          </a:r>
        </a:p>
      </dgm:t>
    </dgm:pt>
    <dgm:pt modelId="{BEA05E2C-D8CF-4AA3-9C26-D22385B6239A}" type="parTrans" cxnId="{5A46FF1B-A4C9-4612-B0D4-38BD9FA8895D}">
      <dgm:prSet/>
      <dgm:spPr/>
      <dgm:t>
        <a:bodyPr/>
        <a:lstStyle/>
        <a:p>
          <a:endParaRPr lang="de-CH"/>
        </a:p>
      </dgm:t>
    </dgm:pt>
    <dgm:pt modelId="{610AA14E-87FE-4B4C-BDAE-7546E6212DDB}" type="sibTrans" cxnId="{5A46FF1B-A4C9-4612-B0D4-38BD9FA8895D}">
      <dgm:prSet/>
      <dgm:spPr/>
      <dgm:t>
        <a:bodyPr/>
        <a:lstStyle/>
        <a:p>
          <a:endParaRPr lang="de-CH"/>
        </a:p>
      </dgm:t>
    </dgm:pt>
    <dgm:pt modelId="{B2A5FAF0-C06E-4F72-9F35-58944FFD1388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 err="1" smtClean="0"/>
            <a:t>export</a:t>
          </a:r>
          <a:r>
            <a:rPr lang="de-CH" dirty="0" smtClean="0"/>
            <a:t> </a:t>
          </a:r>
          <a:r>
            <a:rPr lang="de-CH" dirty="0" err="1" smtClean="0"/>
            <a:t>formats</a:t>
          </a:r>
          <a:endParaRPr lang="de-CH" dirty="0"/>
        </a:p>
      </dgm:t>
    </dgm:pt>
    <dgm:pt modelId="{AE0CEAFD-C58F-4551-BEFA-2151A5DF39CC}" type="parTrans" cxnId="{BB7DC197-2208-4D92-8361-47B4924CE089}">
      <dgm:prSet/>
      <dgm:spPr/>
      <dgm:t>
        <a:bodyPr/>
        <a:lstStyle/>
        <a:p>
          <a:endParaRPr lang="de-CH"/>
        </a:p>
      </dgm:t>
    </dgm:pt>
    <dgm:pt modelId="{5ED0D0BD-3A5E-41C0-B504-895AB227DD5C}" type="sibTrans" cxnId="{BB7DC197-2208-4D92-8361-47B4924CE089}">
      <dgm:prSet/>
      <dgm:spPr/>
      <dgm:t>
        <a:bodyPr/>
        <a:lstStyle/>
        <a:p>
          <a:endParaRPr lang="de-CH"/>
        </a:p>
      </dgm:t>
    </dgm:pt>
    <dgm:pt modelId="{EEF3A9B4-B41E-4DBB-AF06-E6FAE574DF47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 err="1" smtClean="0"/>
            <a:t>manual</a:t>
          </a:r>
          <a:r>
            <a:rPr lang="de-CH" dirty="0" smtClean="0"/>
            <a:t> </a:t>
          </a:r>
          <a:r>
            <a:rPr lang="de-CH" dirty="0" err="1" smtClean="0"/>
            <a:t>import</a:t>
          </a:r>
          <a:endParaRPr lang="de-CH" dirty="0"/>
        </a:p>
      </dgm:t>
    </dgm:pt>
    <dgm:pt modelId="{017B8DBA-BA0E-4EC9-936A-AD34CA455447}" type="parTrans" cxnId="{BAF28E70-F0BA-4FE7-A65A-C4E3F489F072}">
      <dgm:prSet/>
      <dgm:spPr/>
      <dgm:t>
        <a:bodyPr/>
        <a:lstStyle/>
        <a:p>
          <a:endParaRPr lang="de-CH"/>
        </a:p>
      </dgm:t>
    </dgm:pt>
    <dgm:pt modelId="{196415F4-9092-485D-8173-A68E657654D8}" type="sibTrans" cxnId="{BAF28E70-F0BA-4FE7-A65A-C4E3F489F072}">
      <dgm:prSet/>
      <dgm:spPr/>
      <dgm:t>
        <a:bodyPr/>
        <a:lstStyle/>
        <a:p>
          <a:endParaRPr lang="de-CH"/>
        </a:p>
      </dgm:t>
    </dgm:pt>
    <dgm:pt modelId="{650A6290-2E6F-4BA5-89BC-0478D6F220DB}" type="pres">
      <dgm:prSet presAssocID="{61079588-D68F-4C7E-B9C7-CD823D98060D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62832C43-02E2-4658-B91E-985CA842E420}" type="pres">
      <dgm:prSet presAssocID="{533E42E3-3998-4438-BA45-9A93FBC17139}" presName="compNode" presStyleCnt="0"/>
      <dgm:spPr/>
    </dgm:pt>
    <dgm:pt modelId="{BCC5F398-CC93-4869-B64B-203C18E7AA22}" type="pres">
      <dgm:prSet presAssocID="{533E42E3-3998-4438-BA45-9A93FBC17139}" presName="aNode" presStyleLbl="bgShp" presStyleIdx="0" presStyleCnt="3" custLinFactNeighborX="505" custLinFactNeighborY="-2747"/>
      <dgm:spPr/>
      <dgm:t>
        <a:bodyPr/>
        <a:lstStyle/>
        <a:p>
          <a:endParaRPr lang="de-DE"/>
        </a:p>
      </dgm:t>
    </dgm:pt>
    <dgm:pt modelId="{DA48BDF9-6B89-49F9-8BB4-02200ABAA0FC}" type="pres">
      <dgm:prSet presAssocID="{533E42E3-3998-4438-BA45-9A93FBC17139}" presName="textNode" presStyleLbl="bgShp" presStyleIdx="0" presStyleCnt="3"/>
      <dgm:spPr/>
      <dgm:t>
        <a:bodyPr/>
        <a:lstStyle/>
        <a:p>
          <a:endParaRPr lang="de-DE"/>
        </a:p>
      </dgm:t>
    </dgm:pt>
    <dgm:pt modelId="{2A46DF78-7CBE-40C8-AE40-EB1A693D59E7}" type="pres">
      <dgm:prSet presAssocID="{533E42E3-3998-4438-BA45-9A93FBC17139}" presName="compChildNode" presStyleCnt="0"/>
      <dgm:spPr/>
    </dgm:pt>
    <dgm:pt modelId="{6F10BAF0-DAE5-45DA-BE2A-657C4CBC564D}" type="pres">
      <dgm:prSet presAssocID="{533E42E3-3998-4438-BA45-9A93FBC17139}" presName="theInnerList" presStyleCnt="0"/>
      <dgm:spPr/>
    </dgm:pt>
    <dgm:pt modelId="{F7C4B575-1D0C-4F6B-914E-6347B0F9693C}" type="pres">
      <dgm:prSet presAssocID="{B162020D-1547-448F-9D12-0541B2FC005B}" presName="child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DC6861E-C56D-4BD3-8BD3-17981CA6DD9C}" type="pres">
      <dgm:prSet presAssocID="{B162020D-1547-448F-9D12-0541B2FC005B}" presName="aSpace2" presStyleCnt="0"/>
      <dgm:spPr/>
    </dgm:pt>
    <dgm:pt modelId="{2E408FA0-C0D6-403A-951F-BF6F5A8F4A8E}" type="pres">
      <dgm:prSet presAssocID="{6CEB9B37-FE20-47C7-B054-0FDFDD9B98AE}" presName="child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5867983-398A-4FEE-B7B6-A634D3911E05}" type="pres">
      <dgm:prSet presAssocID="{533E42E3-3998-4438-BA45-9A93FBC17139}" presName="aSpace" presStyleCnt="0"/>
      <dgm:spPr/>
    </dgm:pt>
    <dgm:pt modelId="{1D87C1EF-D285-4642-99D8-CF853CD31D81}" type="pres">
      <dgm:prSet presAssocID="{41E35B12-7547-4508-AF5A-0B88B2B815E4}" presName="compNode" presStyleCnt="0"/>
      <dgm:spPr/>
    </dgm:pt>
    <dgm:pt modelId="{189C49CC-E6FD-433C-938D-45A9AA085375}" type="pres">
      <dgm:prSet presAssocID="{41E35B12-7547-4508-AF5A-0B88B2B815E4}" presName="aNode" presStyleLbl="bgShp" presStyleIdx="1" presStyleCnt="3"/>
      <dgm:spPr/>
      <dgm:t>
        <a:bodyPr/>
        <a:lstStyle/>
        <a:p>
          <a:endParaRPr lang="de-DE"/>
        </a:p>
      </dgm:t>
    </dgm:pt>
    <dgm:pt modelId="{9D0E2DE8-0CC8-4AC9-80E2-2FE18BBEE059}" type="pres">
      <dgm:prSet presAssocID="{41E35B12-7547-4508-AF5A-0B88B2B815E4}" presName="textNode" presStyleLbl="bgShp" presStyleIdx="1" presStyleCnt="3"/>
      <dgm:spPr/>
      <dgm:t>
        <a:bodyPr/>
        <a:lstStyle/>
        <a:p>
          <a:endParaRPr lang="de-DE"/>
        </a:p>
      </dgm:t>
    </dgm:pt>
    <dgm:pt modelId="{AD34ED58-DFC8-4AF7-A0D8-B0F3F6B68D2D}" type="pres">
      <dgm:prSet presAssocID="{41E35B12-7547-4508-AF5A-0B88B2B815E4}" presName="compChildNode" presStyleCnt="0"/>
      <dgm:spPr/>
    </dgm:pt>
    <dgm:pt modelId="{03B8C1BC-CF35-4B06-8960-A57B3C8C381D}" type="pres">
      <dgm:prSet presAssocID="{41E35B12-7547-4508-AF5A-0B88B2B815E4}" presName="theInnerList" presStyleCnt="0"/>
      <dgm:spPr/>
    </dgm:pt>
    <dgm:pt modelId="{7956A35C-19E6-46D2-B4FE-9FCE4E8FAEBA}" type="pres">
      <dgm:prSet presAssocID="{39BCA88D-F882-422D-A095-CD7888B4B47D}" presName="child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8270700-D576-42D3-AFF5-D0D6435A1FE0}" type="pres">
      <dgm:prSet presAssocID="{39BCA88D-F882-422D-A095-CD7888B4B47D}" presName="aSpace2" presStyleCnt="0"/>
      <dgm:spPr/>
    </dgm:pt>
    <dgm:pt modelId="{260BBC12-8A0F-48E5-BC4A-5EDBF563CDA7}" type="pres">
      <dgm:prSet presAssocID="{CDA99322-DE0E-4A51-BBFB-83D25DBD3137}" presName="child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F94EE52-5A9D-4EC4-9D73-70D45943E259}" type="pres">
      <dgm:prSet presAssocID="{41E35B12-7547-4508-AF5A-0B88B2B815E4}" presName="aSpace" presStyleCnt="0"/>
      <dgm:spPr/>
    </dgm:pt>
    <dgm:pt modelId="{20BE15F7-FCD2-4001-8E5C-D7ECBC42FBA2}" type="pres">
      <dgm:prSet presAssocID="{3CDBD6E5-6892-45B4-B243-9FF24E148C79}" presName="compNode" presStyleCnt="0"/>
      <dgm:spPr/>
    </dgm:pt>
    <dgm:pt modelId="{FFB87AE6-F61B-4A83-994C-DC1E16C50C02}" type="pres">
      <dgm:prSet presAssocID="{3CDBD6E5-6892-45B4-B243-9FF24E148C79}" presName="aNode" presStyleLbl="bgShp" presStyleIdx="2" presStyleCnt="3" custLinFactNeighborX="-64" custLinFactNeighborY="61086"/>
      <dgm:spPr/>
      <dgm:t>
        <a:bodyPr/>
        <a:lstStyle/>
        <a:p>
          <a:endParaRPr lang="de-DE"/>
        </a:p>
      </dgm:t>
    </dgm:pt>
    <dgm:pt modelId="{60F28E5F-5032-43D0-A3F9-1B92F335F5CD}" type="pres">
      <dgm:prSet presAssocID="{3CDBD6E5-6892-45B4-B243-9FF24E148C79}" presName="textNode" presStyleLbl="bgShp" presStyleIdx="2" presStyleCnt="3"/>
      <dgm:spPr/>
      <dgm:t>
        <a:bodyPr/>
        <a:lstStyle/>
        <a:p>
          <a:endParaRPr lang="de-DE"/>
        </a:p>
      </dgm:t>
    </dgm:pt>
    <dgm:pt modelId="{9CCAE406-D881-41FD-9301-6B7912B391A3}" type="pres">
      <dgm:prSet presAssocID="{3CDBD6E5-6892-45B4-B243-9FF24E148C79}" presName="compChildNode" presStyleCnt="0"/>
      <dgm:spPr/>
    </dgm:pt>
    <dgm:pt modelId="{14CA8F10-248F-48F5-BBE8-A8A375B44598}" type="pres">
      <dgm:prSet presAssocID="{3CDBD6E5-6892-45B4-B243-9FF24E148C79}" presName="theInnerList" presStyleCnt="0"/>
      <dgm:spPr/>
    </dgm:pt>
    <dgm:pt modelId="{40101C11-8955-4FA0-8353-60E7B2B5E96C}" type="pres">
      <dgm:prSet presAssocID="{B2A5FAF0-C06E-4F72-9F35-58944FFD1388}" presName="child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17143C6-5167-427C-903D-66E605DDBAF5}" type="pres">
      <dgm:prSet presAssocID="{B2A5FAF0-C06E-4F72-9F35-58944FFD1388}" presName="aSpace2" presStyleCnt="0"/>
      <dgm:spPr/>
    </dgm:pt>
    <dgm:pt modelId="{E08CBD12-65E2-4222-9FF8-9A5E1E732D2A}" type="pres">
      <dgm:prSet presAssocID="{EEF3A9B4-B41E-4DBB-AF06-E6FAE574DF47}" presName="child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09D0B0A3-867F-4592-81D8-FB0BA7031E5F}" srcId="{533E42E3-3998-4438-BA45-9A93FBC17139}" destId="{B162020D-1547-448F-9D12-0541B2FC005B}" srcOrd="0" destOrd="0" parTransId="{D41E74D7-8B72-47BB-B53B-A4A1EE99B9D4}" sibTransId="{2E971038-1706-4B25-A825-4022828942AF}"/>
    <dgm:cxn modelId="{BB7DC197-2208-4D92-8361-47B4924CE089}" srcId="{3CDBD6E5-6892-45B4-B243-9FF24E148C79}" destId="{B2A5FAF0-C06E-4F72-9F35-58944FFD1388}" srcOrd="0" destOrd="0" parTransId="{AE0CEAFD-C58F-4551-BEFA-2151A5DF39CC}" sibTransId="{5ED0D0BD-3A5E-41C0-B504-895AB227DD5C}"/>
    <dgm:cxn modelId="{CEADD386-6813-43B7-92F7-F5A5990B1640}" type="presOf" srcId="{39BCA88D-F882-422D-A095-CD7888B4B47D}" destId="{7956A35C-19E6-46D2-B4FE-9FCE4E8FAEBA}" srcOrd="0" destOrd="0" presId="urn:microsoft.com/office/officeart/2005/8/layout/lProcess2"/>
    <dgm:cxn modelId="{5A46FF1B-A4C9-4612-B0D4-38BD9FA8895D}" srcId="{61079588-D68F-4C7E-B9C7-CD823D98060D}" destId="{3CDBD6E5-6892-45B4-B243-9FF24E148C79}" srcOrd="2" destOrd="0" parTransId="{BEA05E2C-D8CF-4AA3-9C26-D22385B6239A}" sibTransId="{610AA14E-87FE-4B4C-BDAE-7546E6212DDB}"/>
    <dgm:cxn modelId="{18E459E3-342C-49BF-8D2B-B45F6C336C4D}" type="presOf" srcId="{61079588-D68F-4C7E-B9C7-CD823D98060D}" destId="{650A6290-2E6F-4BA5-89BC-0478D6F220DB}" srcOrd="0" destOrd="0" presId="urn:microsoft.com/office/officeart/2005/8/layout/lProcess2"/>
    <dgm:cxn modelId="{68C7DB1A-353C-459C-B224-224BD27A6CD4}" type="presOf" srcId="{41E35B12-7547-4508-AF5A-0B88B2B815E4}" destId="{9D0E2DE8-0CC8-4AC9-80E2-2FE18BBEE059}" srcOrd="1" destOrd="0" presId="urn:microsoft.com/office/officeart/2005/8/layout/lProcess2"/>
    <dgm:cxn modelId="{D5AAC589-0978-40FD-B5C4-7641EB07D0FC}" type="presOf" srcId="{6CEB9B37-FE20-47C7-B054-0FDFDD9B98AE}" destId="{2E408FA0-C0D6-403A-951F-BF6F5A8F4A8E}" srcOrd="0" destOrd="0" presId="urn:microsoft.com/office/officeart/2005/8/layout/lProcess2"/>
    <dgm:cxn modelId="{ABE5A97C-66E7-4844-921E-D8CC4F8C0EF6}" type="presOf" srcId="{533E42E3-3998-4438-BA45-9A93FBC17139}" destId="{DA48BDF9-6B89-49F9-8BB4-02200ABAA0FC}" srcOrd="1" destOrd="0" presId="urn:microsoft.com/office/officeart/2005/8/layout/lProcess2"/>
    <dgm:cxn modelId="{8F149A26-29C4-47B6-9830-52D56F32303E}" srcId="{41E35B12-7547-4508-AF5A-0B88B2B815E4}" destId="{CDA99322-DE0E-4A51-BBFB-83D25DBD3137}" srcOrd="1" destOrd="0" parTransId="{280FB9C4-635C-4C7F-84E3-74BD075C292E}" sibTransId="{709A26F8-176B-4A5F-8A29-8E07E82816FC}"/>
    <dgm:cxn modelId="{F74CD216-AF24-435B-84D1-21C6FB21916F}" type="presOf" srcId="{3CDBD6E5-6892-45B4-B243-9FF24E148C79}" destId="{FFB87AE6-F61B-4A83-994C-DC1E16C50C02}" srcOrd="0" destOrd="0" presId="urn:microsoft.com/office/officeart/2005/8/layout/lProcess2"/>
    <dgm:cxn modelId="{EDC4F6BC-DA61-4E3C-A7D7-2904A6105DB5}" type="presOf" srcId="{B2A5FAF0-C06E-4F72-9F35-58944FFD1388}" destId="{40101C11-8955-4FA0-8353-60E7B2B5E96C}" srcOrd="0" destOrd="0" presId="urn:microsoft.com/office/officeart/2005/8/layout/lProcess2"/>
    <dgm:cxn modelId="{97F27556-9232-4AE9-9E13-1474AE920E58}" type="presOf" srcId="{41E35B12-7547-4508-AF5A-0B88B2B815E4}" destId="{189C49CC-E6FD-433C-938D-45A9AA085375}" srcOrd="0" destOrd="0" presId="urn:microsoft.com/office/officeart/2005/8/layout/lProcess2"/>
    <dgm:cxn modelId="{9CD67448-BB0B-44B1-B8FD-5FC494A3DF5D}" srcId="{41E35B12-7547-4508-AF5A-0B88B2B815E4}" destId="{39BCA88D-F882-422D-A095-CD7888B4B47D}" srcOrd="0" destOrd="0" parTransId="{35EAF2E7-3B3E-4F27-9E24-3EB695E84FB0}" sibTransId="{A97DC2FC-68D3-4805-A354-09634C3AF5A2}"/>
    <dgm:cxn modelId="{BAF28E70-F0BA-4FE7-A65A-C4E3F489F072}" srcId="{3CDBD6E5-6892-45B4-B243-9FF24E148C79}" destId="{EEF3A9B4-B41E-4DBB-AF06-E6FAE574DF47}" srcOrd="1" destOrd="0" parTransId="{017B8DBA-BA0E-4EC9-936A-AD34CA455447}" sibTransId="{196415F4-9092-485D-8173-A68E657654D8}"/>
    <dgm:cxn modelId="{3A31D8B2-FB38-4482-AB90-E55B99DB899F}" srcId="{533E42E3-3998-4438-BA45-9A93FBC17139}" destId="{6CEB9B37-FE20-47C7-B054-0FDFDD9B98AE}" srcOrd="1" destOrd="0" parTransId="{58DB2757-9B3E-4054-89AF-521EA41DAC5B}" sibTransId="{13B5FE89-B867-47BD-AEC6-7B2F679DE5AE}"/>
    <dgm:cxn modelId="{31637CB0-71DA-48A6-8FBA-7ADEF330604D}" type="presOf" srcId="{CDA99322-DE0E-4A51-BBFB-83D25DBD3137}" destId="{260BBC12-8A0F-48E5-BC4A-5EDBF563CDA7}" srcOrd="0" destOrd="0" presId="urn:microsoft.com/office/officeart/2005/8/layout/lProcess2"/>
    <dgm:cxn modelId="{A3EB79F4-5D69-4708-843C-33BE2658EC63}" srcId="{61079588-D68F-4C7E-B9C7-CD823D98060D}" destId="{41E35B12-7547-4508-AF5A-0B88B2B815E4}" srcOrd="1" destOrd="0" parTransId="{699D08F4-E0D9-4ACD-BCC5-15377FF3412E}" sibTransId="{D900685D-809E-4C3B-94B1-2C2B2031F4AC}"/>
    <dgm:cxn modelId="{5C24A43D-1ACA-4625-8922-22E8FB5BD3F2}" type="presOf" srcId="{EEF3A9B4-B41E-4DBB-AF06-E6FAE574DF47}" destId="{E08CBD12-65E2-4222-9FF8-9A5E1E732D2A}" srcOrd="0" destOrd="0" presId="urn:microsoft.com/office/officeart/2005/8/layout/lProcess2"/>
    <dgm:cxn modelId="{83132FFE-8CFE-4AAA-B824-D27A0EF29A50}" type="presOf" srcId="{3CDBD6E5-6892-45B4-B243-9FF24E148C79}" destId="{60F28E5F-5032-43D0-A3F9-1B92F335F5CD}" srcOrd="1" destOrd="0" presId="urn:microsoft.com/office/officeart/2005/8/layout/lProcess2"/>
    <dgm:cxn modelId="{56D07048-D02B-4339-96EC-6FF5A0B27DB3}" type="presOf" srcId="{533E42E3-3998-4438-BA45-9A93FBC17139}" destId="{BCC5F398-CC93-4869-B64B-203C18E7AA22}" srcOrd="0" destOrd="0" presId="urn:microsoft.com/office/officeart/2005/8/layout/lProcess2"/>
    <dgm:cxn modelId="{AB343EF9-5B20-43FE-A348-A6BC8E1B56CF}" srcId="{61079588-D68F-4C7E-B9C7-CD823D98060D}" destId="{533E42E3-3998-4438-BA45-9A93FBC17139}" srcOrd="0" destOrd="0" parTransId="{C47E098E-4682-4F35-926C-F11A16028802}" sibTransId="{3557460D-F7FB-463C-825D-8325861BE7E9}"/>
    <dgm:cxn modelId="{2146A3ED-5949-4DF8-AAFC-50372190326B}" type="presOf" srcId="{B162020D-1547-448F-9D12-0541B2FC005B}" destId="{F7C4B575-1D0C-4F6B-914E-6347B0F9693C}" srcOrd="0" destOrd="0" presId="urn:microsoft.com/office/officeart/2005/8/layout/lProcess2"/>
    <dgm:cxn modelId="{F90E4CE9-D8FF-491F-AFA9-0BEBE1D0D21D}" type="presParOf" srcId="{650A6290-2E6F-4BA5-89BC-0478D6F220DB}" destId="{62832C43-02E2-4658-B91E-985CA842E420}" srcOrd="0" destOrd="0" presId="urn:microsoft.com/office/officeart/2005/8/layout/lProcess2"/>
    <dgm:cxn modelId="{C81D6146-942D-4970-93DE-9F3306CA0D24}" type="presParOf" srcId="{62832C43-02E2-4658-B91E-985CA842E420}" destId="{BCC5F398-CC93-4869-B64B-203C18E7AA22}" srcOrd="0" destOrd="0" presId="urn:microsoft.com/office/officeart/2005/8/layout/lProcess2"/>
    <dgm:cxn modelId="{E77B92C6-936C-4133-AD34-7F251401DDDE}" type="presParOf" srcId="{62832C43-02E2-4658-B91E-985CA842E420}" destId="{DA48BDF9-6B89-49F9-8BB4-02200ABAA0FC}" srcOrd="1" destOrd="0" presId="urn:microsoft.com/office/officeart/2005/8/layout/lProcess2"/>
    <dgm:cxn modelId="{39670427-0351-45B2-8027-72BAE96DBF73}" type="presParOf" srcId="{62832C43-02E2-4658-B91E-985CA842E420}" destId="{2A46DF78-7CBE-40C8-AE40-EB1A693D59E7}" srcOrd="2" destOrd="0" presId="urn:microsoft.com/office/officeart/2005/8/layout/lProcess2"/>
    <dgm:cxn modelId="{52B02C1D-4C78-4B6D-8A2B-085463B7C42D}" type="presParOf" srcId="{2A46DF78-7CBE-40C8-AE40-EB1A693D59E7}" destId="{6F10BAF0-DAE5-45DA-BE2A-657C4CBC564D}" srcOrd="0" destOrd="0" presId="urn:microsoft.com/office/officeart/2005/8/layout/lProcess2"/>
    <dgm:cxn modelId="{7A1F3F1B-24F5-463A-873C-D5741E102436}" type="presParOf" srcId="{6F10BAF0-DAE5-45DA-BE2A-657C4CBC564D}" destId="{F7C4B575-1D0C-4F6B-914E-6347B0F9693C}" srcOrd="0" destOrd="0" presId="urn:microsoft.com/office/officeart/2005/8/layout/lProcess2"/>
    <dgm:cxn modelId="{9CBF49CB-A223-4A8F-9B71-6DF88A398F07}" type="presParOf" srcId="{6F10BAF0-DAE5-45DA-BE2A-657C4CBC564D}" destId="{7DC6861E-C56D-4BD3-8BD3-17981CA6DD9C}" srcOrd="1" destOrd="0" presId="urn:microsoft.com/office/officeart/2005/8/layout/lProcess2"/>
    <dgm:cxn modelId="{AAA31CEC-AC4D-410F-912F-7EB7FDD2C2ED}" type="presParOf" srcId="{6F10BAF0-DAE5-45DA-BE2A-657C4CBC564D}" destId="{2E408FA0-C0D6-403A-951F-BF6F5A8F4A8E}" srcOrd="2" destOrd="0" presId="urn:microsoft.com/office/officeart/2005/8/layout/lProcess2"/>
    <dgm:cxn modelId="{D76608B8-74AF-476B-B6E4-A923D7314432}" type="presParOf" srcId="{650A6290-2E6F-4BA5-89BC-0478D6F220DB}" destId="{55867983-398A-4FEE-B7B6-A634D3911E05}" srcOrd="1" destOrd="0" presId="urn:microsoft.com/office/officeart/2005/8/layout/lProcess2"/>
    <dgm:cxn modelId="{194FAF73-AFF8-4FFD-9585-AE0D46DB3D7C}" type="presParOf" srcId="{650A6290-2E6F-4BA5-89BC-0478D6F220DB}" destId="{1D87C1EF-D285-4642-99D8-CF853CD31D81}" srcOrd="2" destOrd="0" presId="urn:microsoft.com/office/officeart/2005/8/layout/lProcess2"/>
    <dgm:cxn modelId="{EC699AF2-DE5C-4C1C-BD9B-A46368231926}" type="presParOf" srcId="{1D87C1EF-D285-4642-99D8-CF853CD31D81}" destId="{189C49CC-E6FD-433C-938D-45A9AA085375}" srcOrd="0" destOrd="0" presId="urn:microsoft.com/office/officeart/2005/8/layout/lProcess2"/>
    <dgm:cxn modelId="{2E457E80-5353-4A82-AB9C-995DBF541074}" type="presParOf" srcId="{1D87C1EF-D285-4642-99D8-CF853CD31D81}" destId="{9D0E2DE8-0CC8-4AC9-80E2-2FE18BBEE059}" srcOrd="1" destOrd="0" presId="urn:microsoft.com/office/officeart/2005/8/layout/lProcess2"/>
    <dgm:cxn modelId="{D9D4EEFC-80F4-4F56-8800-3101D944C885}" type="presParOf" srcId="{1D87C1EF-D285-4642-99D8-CF853CD31D81}" destId="{AD34ED58-DFC8-4AF7-A0D8-B0F3F6B68D2D}" srcOrd="2" destOrd="0" presId="urn:microsoft.com/office/officeart/2005/8/layout/lProcess2"/>
    <dgm:cxn modelId="{E7A90C9C-2492-4807-BDF5-92D63260AD2E}" type="presParOf" srcId="{AD34ED58-DFC8-4AF7-A0D8-B0F3F6B68D2D}" destId="{03B8C1BC-CF35-4B06-8960-A57B3C8C381D}" srcOrd="0" destOrd="0" presId="urn:microsoft.com/office/officeart/2005/8/layout/lProcess2"/>
    <dgm:cxn modelId="{D2A03B09-A6C6-49D9-9E75-093B77096B03}" type="presParOf" srcId="{03B8C1BC-CF35-4B06-8960-A57B3C8C381D}" destId="{7956A35C-19E6-46D2-B4FE-9FCE4E8FAEBA}" srcOrd="0" destOrd="0" presId="urn:microsoft.com/office/officeart/2005/8/layout/lProcess2"/>
    <dgm:cxn modelId="{E85BD11C-92EF-4BE8-8F96-3259869424FE}" type="presParOf" srcId="{03B8C1BC-CF35-4B06-8960-A57B3C8C381D}" destId="{58270700-D576-42D3-AFF5-D0D6435A1FE0}" srcOrd="1" destOrd="0" presId="urn:microsoft.com/office/officeart/2005/8/layout/lProcess2"/>
    <dgm:cxn modelId="{AF404F47-67FA-4F55-A904-38ABFB78E36D}" type="presParOf" srcId="{03B8C1BC-CF35-4B06-8960-A57B3C8C381D}" destId="{260BBC12-8A0F-48E5-BC4A-5EDBF563CDA7}" srcOrd="2" destOrd="0" presId="urn:microsoft.com/office/officeart/2005/8/layout/lProcess2"/>
    <dgm:cxn modelId="{4CA0F874-A15B-477F-A3BD-F23FE9226789}" type="presParOf" srcId="{650A6290-2E6F-4BA5-89BC-0478D6F220DB}" destId="{DF94EE52-5A9D-4EC4-9D73-70D45943E259}" srcOrd="3" destOrd="0" presId="urn:microsoft.com/office/officeart/2005/8/layout/lProcess2"/>
    <dgm:cxn modelId="{BBC305C4-A1F3-4E86-BDEF-258B87A0A222}" type="presParOf" srcId="{650A6290-2E6F-4BA5-89BC-0478D6F220DB}" destId="{20BE15F7-FCD2-4001-8E5C-D7ECBC42FBA2}" srcOrd="4" destOrd="0" presId="urn:microsoft.com/office/officeart/2005/8/layout/lProcess2"/>
    <dgm:cxn modelId="{5D0E7E63-F905-4782-98CD-AE1C8CDDE402}" type="presParOf" srcId="{20BE15F7-FCD2-4001-8E5C-D7ECBC42FBA2}" destId="{FFB87AE6-F61B-4A83-994C-DC1E16C50C02}" srcOrd="0" destOrd="0" presId="urn:microsoft.com/office/officeart/2005/8/layout/lProcess2"/>
    <dgm:cxn modelId="{D5041254-A19F-4278-817D-CF4DD4F9FCC1}" type="presParOf" srcId="{20BE15F7-FCD2-4001-8E5C-D7ECBC42FBA2}" destId="{60F28E5F-5032-43D0-A3F9-1B92F335F5CD}" srcOrd="1" destOrd="0" presId="urn:microsoft.com/office/officeart/2005/8/layout/lProcess2"/>
    <dgm:cxn modelId="{D72E4695-6990-4B71-B21A-3B9FA631A9C9}" type="presParOf" srcId="{20BE15F7-FCD2-4001-8E5C-D7ECBC42FBA2}" destId="{9CCAE406-D881-41FD-9301-6B7912B391A3}" srcOrd="2" destOrd="0" presId="urn:microsoft.com/office/officeart/2005/8/layout/lProcess2"/>
    <dgm:cxn modelId="{556F9D8F-E552-46B5-BCFC-2D24E0BD19A0}" type="presParOf" srcId="{9CCAE406-D881-41FD-9301-6B7912B391A3}" destId="{14CA8F10-248F-48F5-BBE8-A8A375B44598}" srcOrd="0" destOrd="0" presId="urn:microsoft.com/office/officeart/2005/8/layout/lProcess2"/>
    <dgm:cxn modelId="{9487CA92-8C76-4A9B-B8B0-FE5CBEBDE4C9}" type="presParOf" srcId="{14CA8F10-248F-48F5-BBE8-A8A375B44598}" destId="{40101C11-8955-4FA0-8353-60E7B2B5E96C}" srcOrd="0" destOrd="0" presId="urn:microsoft.com/office/officeart/2005/8/layout/lProcess2"/>
    <dgm:cxn modelId="{08417CDA-250E-479B-9864-A365FEAC8D98}" type="presParOf" srcId="{14CA8F10-248F-48F5-BBE8-A8A375B44598}" destId="{117143C6-5167-427C-903D-66E605DDBAF5}" srcOrd="1" destOrd="0" presId="urn:microsoft.com/office/officeart/2005/8/layout/lProcess2"/>
    <dgm:cxn modelId="{EB53EB52-5FE9-4554-8BB7-F169D29B1C99}" type="presParOf" srcId="{14CA8F10-248F-48F5-BBE8-A8A375B44598}" destId="{E08CBD12-65E2-4222-9FF8-9A5E1E732D2A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B0BF75-DD22-4027-B373-C66C264C05D6}">
      <dsp:nvSpPr>
        <dsp:cNvPr id="0" name=""/>
        <dsp:cNvSpPr/>
      </dsp:nvSpPr>
      <dsp:spPr>
        <a:xfrm>
          <a:off x="3312366" y="1033"/>
          <a:ext cx="1777071" cy="783461"/>
        </a:xfrm>
        <a:prstGeom prst="roundRect">
          <a:avLst/>
        </a:prstGeom>
        <a:solidFill>
          <a:srgbClr val="01439B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600" b="1" kern="1200" dirty="0" err="1" smtClean="0"/>
            <a:t>adding</a:t>
          </a:r>
          <a:r>
            <a:rPr lang="de-CH" sz="1600" b="1" kern="1200" dirty="0" smtClean="0"/>
            <a:t> &amp; </a:t>
          </a:r>
          <a:r>
            <a:rPr lang="de-CH" sz="1600" b="1" kern="1200" dirty="0" err="1" smtClean="0"/>
            <a:t>searching</a:t>
          </a:r>
          <a:r>
            <a:rPr lang="de-CH" sz="1600" b="1" kern="1200" dirty="0" smtClean="0"/>
            <a:t> </a:t>
          </a:r>
          <a:r>
            <a:rPr lang="de-CH" sz="1600" b="1" kern="1200" dirty="0" err="1" smtClean="0"/>
            <a:t>for</a:t>
          </a:r>
          <a:r>
            <a:rPr lang="de-CH" sz="1600" b="1" kern="1200" dirty="0" smtClean="0"/>
            <a:t> </a:t>
          </a:r>
          <a:r>
            <a:rPr lang="de-CH" sz="1600" b="1" kern="1200" dirty="0" err="1" smtClean="0"/>
            <a:t>references</a:t>
          </a:r>
          <a:endParaRPr lang="de-CH" sz="1600" b="1" kern="1200" dirty="0"/>
        </a:p>
      </dsp:txBody>
      <dsp:txXfrm>
        <a:off x="3350611" y="39278"/>
        <a:ext cx="1700581" cy="706971"/>
      </dsp:txXfrm>
    </dsp:sp>
    <dsp:sp modelId="{81101FCC-23AF-4D40-A6B4-D6076C0EBBD1}">
      <dsp:nvSpPr>
        <dsp:cNvPr id="0" name=""/>
        <dsp:cNvSpPr/>
      </dsp:nvSpPr>
      <dsp:spPr>
        <a:xfrm>
          <a:off x="2593792" y="364202"/>
          <a:ext cx="3133972" cy="3133972"/>
        </a:xfrm>
        <a:custGeom>
          <a:avLst/>
          <a:gdLst/>
          <a:ahLst/>
          <a:cxnLst/>
          <a:rect l="0" t="0" r="0" b="0"/>
          <a:pathLst>
            <a:path>
              <a:moveTo>
                <a:pt x="2584361" y="375183"/>
              </a:moveTo>
              <a:arcTo wR="1566986" hR="1566986" stAng="18629132" swAng="752226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AC5C3B-3848-4193-BEB2-C38EE2A836A0}">
      <dsp:nvSpPr>
        <dsp:cNvPr id="0" name=""/>
        <dsp:cNvSpPr/>
      </dsp:nvSpPr>
      <dsp:spPr>
        <a:xfrm>
          <a:off x="4935400" y="1081501"/>
          <a:ext cx="1473148" cy="783461"/>
        </a:xfrm>
        <a:prstGeom prst="roundRect">
          <a:avLst/>
        </a:prstGeom>
        <a:solidFill>
          <a:srgbClr val="01439B">
            <a:alpha val="87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CH" sz="16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600" b="1" kern="1200" dirty="0" err="1" smtClean="0"/>
            <a:t>creating</a:t>
          </a:r>
          <a:r>
            <a:rPr lang="de-CH" sz="1600" b="1" kern="1200" dirty="0" smtClean="0"/>
            <a:t> </a:t>
          </a:r>
          <a:r>
            <a:rPr lang="de-CH" sz="1600" b="1" kern="1200" dirty="0" err="1" smtClean="0"/>
            <a:t>knowledge</a:t>
          </a:r>
          <a:r>
            <a:rPr lang="de-CH" sz="1600" b="1" kern="1200" dirty="0" smtClean="0"/>
            <a:t> </a:t>
          </a:r>
          <a:r>
            <a:rPr lang="de-CH" sz="1600" b="1" kern="1200" dirty="0" err="1" smtClean="0"/>
            <a:t>items</a:t>
          </a:r>
          <a:r>
            <a:rPr lang="de-CH" sz="1600" b="1" kern="1200" dirty="0"/>
            <a:t/>
          </a:r>
          <a:br>
            <a:rPr lang="de-CH" sz="1600" b="1" kern="1200" dirty="0"/>
          </a:br>
          <a:endParaRPr lang="de-CH" sz="1600" b="1" kern="1200" dirty="0"/>
        </a:p>
      </dsp:txBody>
      <dsp:txXfrm>
        <a:off x="4973645" y="1119746"/>
        <a:ext cx="1396658" cy="706971"/>
      </dsp:txXfrm>
    </dsp:sp>
    <dsp:sp modelId="{5335B6A0-9022-4A51-A5D0-49074B79FAC8}">
      <dsp:nvSpPr>
        <dsp:cNvPr id="0" name=""/>
        <dsp:cNvSpPr/>
      </dsp:nvSpPr>
      <dsp:spPr>
        <a:xfrm>
          <a:off x="2622786" y="127300"/>
          <a:ext cx="3133972" cy="3133972"/>
        </a:xfrm>
        <a:custGeom>
          <a:avLst/>
          <a:gdLst/>
          <a:ahLst/>
          <a:cxnLst/>
          <a:rect l="0" t="0" r="0" b="0"/>
          <a:pathLst>
            <a:path>
              <a:moveTo>
                <a:pt x="3100095" y="1891057"/>
              </a:moveTo>
              <a:arcTo wR="1566986" hR="1566986" stAng="716135" swAng="1040820"/>
            </a:path>
          </a:pathLst>
        </a:custGeom>
        <a:noFill/>
        <a:ln w="9525" cap="flat" cmpd="sng" algn="ctr">
          <a:solidFill>
            <a:schemeClr val="accent4">
              <a:hueOff val="2241821"/>
              <a:satOff val="18658"/>
              <a:lumOff val="-1450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C2FB8C-969D-4733-8DEF-454C65C57DA3}">
      <dsp:nvSpPr>
        <dsp:cNvPr id="0" name=""/>
        <dsp:cNvSpPr/>
      </dsp:nvSpPr>
      <dsp:spPr>
        <a:xfrm>
          <a:off x="4464501" y="2592290"/>
          <a:ext cx="1444148" cy="783461"/>
        </a:xfrm>
        <a:prstGeom prst="roundRect">
          <a:avLst/>
        </a:prstGeom>
        <a:solidFill>
          <a:srgbClr val="01439B">
            <a:alpha val="75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600" b="1" kern="1200" dirty="0" err="1" smtClean="0"/>
            <a:t>planning</a:t>
          </a:r>
          <a:r>
            <a:rPr lang="de-CH" sz="1600" b="1" kern="1200" dirty="0" smtClean="0"/>
            <a:t> </a:t>
          </a:r>
          <a:r>
            <a:rPr lang="de-CH" sz="1600" b="1" kern="1200" dirty="0" err="1" smtClean="0"/>
            <a:t>your</a:t>
          </a:r>
          <a:r>
            <a:rPr lang="de-CH" sz="1600" b="1" kern="1200" dirty="0" smtClean="0"/>
            <a:t> </a:t>
          </a:r>
          <a:r>
            <a:rPr lang="de-CH" sz="1600" b="1" kern="1200" dirty="0" err="1" smtClean="0"/>
            <a:t>work</a:t>
          </a:r>
          <a:endParaRPr lang="de-CH" sz="1600" b="1" kern="1200" dirty="0"/>
        </a:p>
      </dsp:txBody>
      <dsp:txXfrm>
        <a:off x="4502746" y="2630535"/>
        <a:ext cx="1367658" cy="706971"/>
      </dsp:txXfrm>
    </dsp:sp>
    <dsp:sp modelId="{3FD1B506-370B-4EF0-8632-2117CC9F4AA3}">
      <dsp:nvSpPr>
        <dsp:cNvPr id="0" name=""/>
        <dsp:cNvSpPr/>
      </dsp:nvSpPr>
      <dsp:spPr>
        <a:xfrm>
          <a:off x="2651527" y="242058"/>
          <a:ext cx="3133972" cy="3133972"/>
        </a:xfrm>
        <a:custGeom>
          <a:avLst/>
          <a:gdLst/>
          <a:ahLst/>
          <a:cxnLst/>
          <a:rect l="0" t="0" r="0" b="0"/>
          <a:pathLst>
            <a:path>
              <a:moveTo>
                <a:pt x="1720865" y="3126398"/>
              </a:moveTo>
              <a:arcTo wR="1566986" hR="1566986" stAng="5061865" swAng="615067"/>
            </a:path>
          </a:pathLst>
        </a:custGeom>
        <a:noFill/>
        <a:ln w="9525" cap="flat" cmpd="sng" algn="ctr">
          <a:solidFill>
            <a:schemeClr val="accent4">
              <a:hueOff val="4483642"/>
              <a:satOff val="37316"/>
              <a:lumOff val="-2901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A3516F-4A55-4B7F-A9E1-7656DA7DB4E2}">
      <dsp:nvSpPr>
        <dsp:cNvPr id="0" name=""/>
        <dsp:cNvSpPr/>
      </dsp:nvSpPr>
      <dsp:spPr>
        <a:xfrm>
          <a:off x="2448272" y="2592285"/>
          <a:ext cx="1551844" cy="783461"/>
        </a:xfrm>
        <a:prstGeom prst="roundRect">
          <a:avLst/>
        </a:prstGeom>
        <a:solidFill>
          <a:srgbClr val="01439B">
            <a:alpha val="63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600" b="1" kern="1200" dirty="0" err="1" smtClean="0"/>
            <a:t>organizing</a:t>
          </a:r>
          <a:r>
            <a:rPr lang="de-CH" sz="1600" b="1" kern="1200" dirty="0" smtClean="0"/>
            <a:t> </a:t>
          </a:r>
          <a:r>
            <a:rPr lang="de-CH" sz="1600" b="1" kern="1200" dirty="0" err="1" smtClean="0"/>
            <a:t>knowledge</a:t>
          </a:r>
          <a:endParaRPr lang="de-CH" sz="1600" b="1" kern="1200" dirty="0"/>
        </a:p>
      </dsp:txBody>
      <dsp:txXfrm>
        <a:off x="2486517" y="2630530"/>
        <a:ext cx="1475354" cy="706971"/>
      </dsp:txXfrm>
    </dsp:sp>
    <dsp:sp modelId="{DFBF7E74-54B9-4B0D-9BAD-50FD68F2B5F0}">
      <dsp:nvSpPr>
        <dsp:cNvPr id="0" name=""/>
        <dsp:cNvSpPr/>
      </dsp:nvSpPr>
      <dsp:spPr>
        <a:xfrm>
          <a:off x="2614398" y="75820"/>
          <a:ext cx="3133972" cy="3133972"/>
        </a:xfrm>
        <a:custGeom>
          <a:avLst/>
          <a:gdLst/>
          <a:ahLst/>
          <a:cxnLst/>
          <a:rect l="0" t="0" r="0" b="0"/>
          <a:pathLst>
            <a:path>
              <a:moveTo>
                <a:pt x="231468" y="2386643"/>
              </a:moveTo>
              <a:arcTo wR="1566986" hR="1566986" stAng="8907659" swAng="1054870"/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04E656-6F4D-46BF-8AC8-FFCEEA4A7BBB}">
      <dsp:nvSpPr>
        <dsp:cNvPr id="0" name=""/>
        <dsp:cNvSpPr/>
      </dsp:nvSpPr>
      <dsp:spPr>
        <a:xfrm>
          <a:off x="1991320" y="1080120"/>
          <a:ext cx="1426888" cy="786219"/>
        </a:xfrm>
        <a:prstGeom prst="roundRect">
          <a:avLst/>
        </a:prstGeom>
        <a:solidFill>
          <a:srgbClr val="07529A">
            <a:alpha val="50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600" b="1" kern="1200" dirty="0" err="1" smtClean="0"/>
            <a:t>creating</a:t>
          </a:r>
          <a:r>
            <a:rPr lang="de-CH" sz="1600" b="1" kern="1200" dirty="0" smtClean="0"/>
            <a:t> </a:t>
          </a:r>
          <a:r>
            <a:rPr lang="de-CH" sz="1600" b="1" kern="1200" dirty="0" err="1" smtClean="0"/>
            <a:t>publications</a:t>
          </a:r>
          <a:endParaRPr lang="de-CH" sz="1600" b="1" kern="1200" dirty="0"/>
        </a:p>
      </dsp:txBody>
      <dsp:txXfrm>
        <a:off x="2029700" y="1118500"/>
        <a:ext cx="1350128" cy="709459"/>
      </dsp:txXfrm>
    </dsp:sp>
    <dsp:sp modelId="{155FFD78-EF79-4365-AE8B-D135E2A2EED7}">
      <dsp:nvSpPr>
        <dsp:cNvPr id="0" name=""/>
        <dsp:cNvSpPr/>
      </dsp:nvSpPr>
      <dsp:spPr>
        <a:xfrm>
          <a:off x="2619766" y="402390"/>
          <a:ext cx="3133972" cy="3133972"/>
        </a:xfrm>
        <a:custGeom>
          <a:avLst/>
          <a:gdLst/>
          <a:ahLst/>
          <a:cxnLst/>
          <a:rect l="0" t="0" r="0" b="0"/>
          <a:pathLst>
            <a:path>
              <a:moveTo>
                <a:pt x="346661" y="584003"/>
              </a:moveTo>
              <a:arcTo wR="1566986" hR="1566986" stAng="13131106" swAng="777254"/>
            </a:path>
          </a:pathLst>
        </a:custGeom>
        <a:noFill/>
        <a:ln w="9525" cap="flat" cmpd="sng" algn="ctr">
          <a:solidFill>
            <a:schemeClr val="accent4">
              <a:hueOff val="8967284"/>
              <a:satOff val="74632"/>
              <a:lumOff val="-58038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C5F398-CC93-4869-B64B-203C18E7AA22}">
      <dsp:nvSpPr>
        <dsp:cNvPr id="0" name=""/>
        <dsp:cNvSpPr/>
      </dsp:nvSpPr>
      <dsp:spPr>
        <a:xfrm>
          <a:off x="13150" y="0"/>
          <a:ext cx="2419810" cy="3901752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4300" kern="1200" dirty="0" err="1" smtClean="0">
              <a:solidFill>
                <a:srgbClr val="FFFFFF"/>
              </a:solidFill>
            </a:rPr>
            <a:t>Manually</a:t>
          </a:r>
          <a:endParaRPr lang="de-CH" sz="4300" kern="1200" dirty="0">
            <a:solidFill>
              <a:srgbClr val="FFFFFF"/>
            </a:solidFill>
          </a:endParaRPr>
        </a:p>
      </dsp:txBody>
      <dsp:txXfrm>
        <a:off x="13150" y="0"/>
        <a:ext cx="2419810" cy="1170525"/>
      </dsp:txXfrm>
    </dsp:sp>
    <dsp:sp modelId="{F7C4B575-1D0C-4F6B-914E-6347B0F9693C}">
      <dsp:nvSpPr>
        <dsp:cNvPr id="0" name=""/>
        <dsp:cNvSpPr/>
      </dsp:nvSpPr>
      <dsp:spPr>
        <a:xfrm>
          <a:off x="242911" y="1171668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400" kern="1200" dirty="0" err="1" smtClean="0"/>
            <a:t>field</a:t>
          </a:r>
          <a:r>
            <a:rPr lang="de-CH" sz="2400" kern="1200" dirty="0" smtClean="0"/>
            <a:t> </a:t>
          </a:r>
          <a:r>
            <a:rPr lang="de-CH" sz="2400" kern="1200" dirty="0" err="1" smtClean="0"/>
            <a:t>by</a:t>
          </a:r>
          <a:r>
            <a:rPr lang="de-CH" sz="2400" kern="1200" dirty="0" smtClean="0"/>
            <a:t> </a:t>
          </a:r>
          <a:r>
            <a:rPr lang="de-CH" sz="2400" kern="1200" dirty="0" err="1" smtClean="0"/>
            <a:t>field</a:t>
          </a:r>
          <a:endParaRPr lang="de-CH" sz="2400" kern="1200" dirty="0"/>
        </a:p>
      </dsp:txBody>
      <dsp:txXfrm>
        <a:off x="277367" y="1206124"/>
        <a:ext cx="1866936" cy="1107519"/>
      </dsp:txXfrm>
    </dsp:sp>
    <dsp:sp modelId="{2E408FA0-C0D6-403A-951F-BF6F5A8F4A8E}">
      <dsp:nvSpPr>
        <dsp:cNvPr id="0" name=""/>
        <dsp:cNvSpPr/>
      </dsp:nvSpPr>
      <dsp:spPr>
        <a:xfrm>
          <a:off x="242911" y="2529089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400" kern="1200" dirty="0" smtClean="0"/>
            <a:t>via </a:t>
          </a:r>
          <a:r>
            <a:rPr lang="de-CH" sz="2400" kern="1200" dirty="0"/>
            <a:t>ISBN-/</a:t>
          </a:r>
          <a:r>
            <a:rPr lang="de-CH" sz="2400" kern="1200" dirty="0" smtClean="0"/>
            <a:t>DOI-download</a:t>
          </a:r>
          <a:endParaRPr lang="de-CH" sz="2400" kern="1200" dirty="0"/>
        </a:p>
      </dsp:txBody>
      <dsp:txXfrm>
        <a:off x="277367" y="2563545"/>
        <a:ext cx="1866936" cy="1107519"/>
      </dsp:txXfrm>
    </dsp:sp>
    <dsp:sp modelId="{189C49CC-E6FD-433C-938D-45A9AA085375}">
      <dsp:nvSpPr>
        <dsp:cNvPr id="0" name=""/>
        <dsp:cNvSpPr/>
      </dsp:nvSpPr>
      <dsp:spPr>
        <a:xfrm>
          <a:off x="2602227" y="0"/>
          <a:ext cx="2419810" cy="3901752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4300" kern="1200" dirty="0" smtClean="0">
              <a:solidFill>
                <a:srgbClr val="FFFFFF"/>
              </a:solidFill>
            </a:rPr>
            <a:t>Research</a:t>
          </a:r>
          <a:endParaRPr lang="de-CH" sz="4300" kern="1200" dirty="0">
            <a:solidFill>
              <a:srgbClr val="FFFFFF"/>
            </a:solidFill>
          </a:endParaRPr>
        </a:p>
      </dsp:txBody>
      <dsp:txXfrm>
        <a:off x="2602227" y="0"/>
        <a:ext cx="2419810" cy="1170525"/>
      </dsp:txXfrm>
    </dsp:sp>
    <dsp:sp modelId="{7956A35C-19E6-46D2-B4FE-9FCE4E8FAEBA}">
      <dsp:nvSpPr>
        <dsp:cNvPr id="0" name=""/>
        <dsp:cNvSpPr/>
      </dsp:nvSpPr>
      <dsp:spPr>
        <a:xfrm>
          <a:off x="2844208" y="1171668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400" kern="1200" dirty="0" smtClean="0"/>
            <a:t>library </a:t>
          </a:r>
          <a:r>
            <a:rPr lang="de-CH" sz="2400" kern="1200" dirty="0" err="1" smtClean="0"/>
            <a:t>catalogues</a:t>
          </a:r>
          <a:endParaRPr lang="de-CH" sz="2400" kern="1200" dirty="0"/>
        </a:p>
      </dsp:txBody>
      <dsp:txXfrm>
        <a:off x="2878664" y="1206124"/>
        <a:ext cx="1866936" cy="1107519"/>
      </dsp:txXfrm>
    </dsp:sp>
    <dsp:sp modelId="{260BBC12-8A0F-48E5-BC4A-5EDBF563CDA7}">
      <dsp:nvSpPr>
        <dsp:cNvPr id="0" name=""/>
        <dsp:cNvSpPr/>
      </dsp:nvSpPr>
      <dsp:spPr>
        <a:xfrm>
          <a:off x="2844208" y="2529089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400" kern="1200" dirty="0" err="1" smtClean="0"/>
            <a:t>databases</a:t>
          </a:r>
          <a:endParaRPr lang="de-CH" sz="2400" kern="1200" dirty="0"/>
        </a:p>
      </dsp:txBody>
      <dsp:txXfrm>
        <a:off x="2878664" y="2563545"/>
        <a:ext cx="1866936" cy="1107519"/>
      </dsp:txXfrm>
    </dsp:sp>
    <dsp:sp modelId="{758E8272-E5D9-4E1B-8DEC-B2A6BB4B63DB}">
      <dsp:nvSpPr>
        <dsp:cNvPr id="0" name=""/>
        <dsp:cNvSpPr/>
      </dsp:nvSpPr>
      <dsp:spPr>
        <a:xfrm>
          <a:off x="5203523" y="0"/>
          <a:ext cx="2419810" cy="3901752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CH" sz="4300" kern="1200" dirty="0"/>
        </a:p>
      </dsp:txBody>
      <dsp:txXfrm>
        <a:off x="5203523" y="0"/>
        <a:ext cx="2419810" cy="11705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C5F398-CC93-4869-B64B-203C18E7AA22}">
      <dsp:nvSpPr>
        <dsp:cNvPr id="0" name=""/>
        <dsp:cNvSpPr/>
      </dsp:nvSpPr>
      <dsp:spPr>
        <a:xfrm>
          <a:off x="13150" y="0"/>
          <a:ext cx="2419810" cy="3901752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4300" kern="1200" dirty="0" err="1" smtClean="0">
              <a:solidFill>
                <a:srgbClr val="FFFFFF"/>
              </a:solidFill>
            </a:rPr>
            <a:t>Manually</a:t>
          </a:r>
          <a:endParaRPr lang="de-CH" sz="4300" kern="1200" dirty="0">
            <a:solidFill>
              <a:srgbClr val="FFFFFF"/>
            </a:solidFill>
          </a:endParaRPr>
        </a:p>
      </dsp:txBody>
      <dsp:txXfrm>
        <a:off x="13150" y="0"/>
        <a:ext cx="2419810" cy="1170525"/>
      </dsp:txXfrm>
    </dsp:sp>
    <dsp:sp modelId="{F7C4B575-1D0C-4F6B-914E-6347B0F9693C}">
      <dsp:nvSpPr>
        <dsp:cNvPr id="0" name=""/>
        <dsp:cNvSpPr/>
      </dsp:nvSpPr>
      <dsp:spPr>
        <a:xfrm>
          <a:off x="242911" y="1171668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400" kern="1200" dirty="0" err="1" smtClean="0"/>
            <a:t>field</a:t>
          </a:r>
          <a:r>
            <a:rPr lang="de-CH" sz="2400" kern="1200" dirty="0" smtClean="0"/>
            <a:t> </a:t>
          </a:r>
          <a:r>
            <a:rPr lang="de-CH" sz="2400" kern="1200" dirty="0" err="1" smtClean="0"/>
            <a:t>by</a:t>
          </a:r>
          <a:r>
            <a:rPr lang="de-CH" sz="2400" kern="1200" dirty="0" smtClean="0"/>
            <a:t> </a:t>
          </a:r>
          <a:r>
            <a:rPr lang="de-CH" sz="2400" kern="1200" dirty="0" err="1" smtClean="0"/>
            <a:t>field</a:t>
          </a:r>
          <a:endParaRPr lang="de-CH" sz="2400" kern="1200" dirty="0"/>
        </a:p>
      </dsp:txBody>
      <dsp:txXfrm>
        <a:off x="277367" y="1206124"/>
        <a:ext cx="1866936" cy="1107519"/>
      </dsp:txXfrm>
    </dsp:sp>
    <dsp:sp modelId="{2E408FA0-C0D6-403A-951F-BF6F5A8F4A8E}">
      <dsp:nvSpPr>
        <dsp:cNvPr id="0" name=""/>
        <dsp:cNvSpPr/>
      </dsp:nvSpPr>
      <dsp:spPr>
        <a:xfrm>
          <a:off x="242911" y="2529089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400" kern="1200" dirty="0" smtClean="0"/>
            <a:t>via </a:t>
          </a:r>
          <a:r>
            <a:rPr lang="de-CH" sz="2400" kern="1200" dirty="0"/>
            <a:t>ISBN-/</a:t>
          </a:r>
          <a:r>
            <a:rPr lang="de-CH" sz="2400" kern="1200" dirty="0" smtClean="0"/>
            <a:t>DOI-download</a:t>
          </a:r>
          <a:endParaRPr lang="de-CH" sz="2400" kern="1200" dirty="0"/>
        </a:p>
      </dsp:txBody>
      <dsp:txXfrm>
        <a:off x="277367" y="2563545"/>
        <a:ext cx="1866936" cy="1107519"/>
      </dsp:txXfrm>
    </dsp:sp>
    <dsp:sp modelId="{189C49CC-E6FD-433C-938D-45A9AA085375}">
      <dsp:nvSpPr>
        <dsp:cNvPr id="0" name=""/>
        <dsp:cNvSpPr/>
      </dsp:nvSpPr>
      <dsp:spPr>
        <a:xfrm>
          <a:off x="2602227" y="0"/>
          <a:ext cx="2419810" cy="3901752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4300" kern="1200" dirty="0" smtClean="0">
              <a:solidFill>
                <a:srgbClr val="FFFFFF"/>
              </a:solidFill>
            </a:rPr>
            <a:t>Research</a:t>
          </a:r>
          <a:endParaRPr lang="de-CH" sz="4300" kern="1200" dirty="0">
            <a:solidFill>
              <a:srgbClr val="FFFFFF"/>
            </a:solidFill>
          </a:endParaRPr>
        </a:p>
      </dsp:txBody>
      <dsp:txXfrm>
        <a:off x="2602227" y="0"/>
        <a:ext cx="2419810" cy="1170525"/>
      </dsp:txXfrm>
    </dsp:sp>
    <dsp:sp modelId="{7956A35C-19E6-46D2-B4FE-9FCE4E8FAEBA}">
      <dsp:nvSpPr>
        <dsp:cNvPr id="0" name=""/>
        <dsp:cNvSpPr/>
      </dsp:nvSpPr>
      <dsp:spPr>
        <a:xfrm>
          <a:off x="2844208" y="1171668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400" kern="1200" dirty="0" smtClean="0"/>
            <a:t>library </a:t>
          </a:r>
          <a:r>
            <a:rPr lang="de-CH" sz="2400" kern="1200" dirty="0" err="1" smtClean="0"/>
            <a:t>catalogues</a:t>
          </a:r>
          <a:endParaRPr lang="de-CH" sz="2400" kern="1200" dirty="0"/>
        </a:p>
      </dsp:txBody>
      <dsp:txXfrm>
        <a:off x="2878664" y="1206124"/>
        <a:ext cx="1866936" cy="1107519"/>
      </dsp:txXfrm>
    </dsp:sp>
    <dsp:sp modelId="{260BBC12-8A0F-48E5-BC4A-5EDBF563CDA7}">
      <dsp:nvSpPr>
        <dsp:cNvPr id="0" name=""/>
        <dsp:cNvSpPr/>
      </dsp:nvSpPr>
      <dsp:spPr>
        <a:xfrm>
          <a:off x="2844208" y="2529089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400" kern="1200" dirty="0" err="1" smtClean="0"/>
            <a:t>databases</a:t>
          </a:r>
          <a:endParaRPr lang="de-CH" sz="2400" kern="1200" dirty="0"/>
        </a:p>
      </dsp:txBody>
      <dsp:txXfrm>
        <a:off x="2878664" y="2563545"/>
        <a:ext cx="1866936" cy="1107519"/>
      </dsp:txXfrm>
    </dsp:sp>
    <dsp:sp modelId="{FFB87AE6-F61B-4A83-994C-DC1E16C50C02}">
      <dsp:nvSpPr>
        <dsp:cNvPr id="0" name=""/>
        <dsp:cNvSpPr/>
      </dsp:nvSpPr>
      <dsp:spPr>
        <a:xfrm>
          <a:off x="5201974" y="0"/>
          <a:ext cx="2419810" cy="3901752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4300" kern="1200" dirty="0">
              <a:solidFill>
                <a:srgbClr val="FFFFFF"/>
              </a:solidFill>
            </a:rPr>
            <a:t>Import</a:t>
          </a:r>
        </a:p>
      </dsp:txBody>
      <dsp:txXfrm>
        <a:off x="5201974" y="0"/>
        <a:ext cx="2419810" cy="1170525"/>
      </dsp:txXfrm>
    </dsp:sp>
    <dsp:sp modelId="{40101C11-8955-4FA0-8353-60E7B2B5E96C}">
      <dsp:nvSpPr>
        <dsp:cNvPr id="0" name=""/>
        <dsp:cNvSpPr/>
      </dsp:nvSpPr>
      <dsp:spPr>
        <a:xfrm>
          <a:off x="5445504" y="1171668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400" kern="1200" dirty="0" err="1" smtClean="0"/>
            <a:t>export</a:t>
          </a:r>
          <a:r>
            <a:rPr lang="de-CH" sz="2400" kern="1200" dirty="0" smtClean="0"/>
            <a:t> </a:t>
          </a:r>
          <a:r>
            <a:rPr lang="de-CH" sz="2400" kern="1200" dirty="0" err="1" smtClean="0"/>
            <a:t>formats</a:t>
          </a:r>
          <a:endParaRPr lang="de-CH" sz="2400" kern="1200" dirty="0"/>
        </a:p>
      </dsp:txBody>
      <dsp:txXfrm>
        <a:off x="5479960" y="1206124"/>
        <a:ext cx="1866936" cy="1107519"/>
      </dsp:txXfrm>
    </dsp:sp>
    <dsp:sp modelId="{E08CBD12-65E2-4222-9FF8-9A5E1E732D2A}">
      <dsp:nvSpPr>
        <dsp:cNvPr id="0" name=""/>
        <dsp:cNvSpPr/>
      </dsp:nvSpPr>
      <dsp:spPr>
        <a:xfrm>
          <a:off x="5445504" y="2529089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400" kern="1200" dirty="0" err="1" smtClean="0"/>
            <a:t>manual</a:t>
          </a:r>
          <a:r>
            <a:rPr lang="de-CH" sz="2400" kern="1200" dirty="0" smtClean="0"/>
            <a:t> </a:t>
          </a:r>
          <a:r>
            <a:rPr lang="de-CH" sz="2400" kern="1200" dirty="0" err="1" smtClean="0"/>
            <a:t>import</a:t>
          </a:r>
          <a:endParaRPr lang="de-CH" sz="2400" kern="1200" dirty="0"/>
        </a:p>
      </dsp:txBody>
      <dsp:txXfrm>
        <a:off x="5479960" y="2563545"/>
        <a:ext cx="1866936" cy="110751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C5F398-CC93-4869-B64B-203C18E7AA22}">
      <dsp:nvSpPr>
        <dsp:cNvPr id="0" name=""/>
        <dsp:cNvSpPr/>
      </dsp:nvSpPr>
      <dsp:spPr>
        <a:xfrm>
          <a:off x="13150" y="0"/>
          <a:ext cx="2419810" cy="3901752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4300" kern="1200" dirty="0" err="1" smtClean="0">
              <a:solidFill>
                <a:srgbClr val="FFFFFF"/>
              </a:solidFill>
            </a:rPr>
            <a:t>Manually</a:t>
          </a:r>
          <a:endParaRPr lang="de-CH" sz="4300" kern="1200" dirty="0">
            <a:solidFill>
              <a:srgbClr val="FFFFFF"/>
            </a:solidFill>
          </a:endParaRPr>
        </a:p>
      </dsp:txBody>
      <dsp:txXfrm>
        <a:off x="13150" y="0"/>
        <a:ext cx="2419810" cy="1170525"/>
      </dsp:txXfrm>
    </dsp:sp>
    <dsp:sp modelId="{F7C4B575-1D0C-4F6B-914E-6347B0F9693C}">
      <dsp:nvSpPr>
        <dsp:cNvPr id="0" name=""/>
        <dsp:cNvSpPr/>
      </dsp:nvSpPr>
      <dsp:spPr>
        <a:xfrm>
          <a:off x="242911" y="1171668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400" kern="1200" dirty="0" err="1" smtClean="0"/>
            <a:t>field</a:t>
          </a:r>
          <a:r>
            <a:rPr lang="de-CH" sz="2400" kern="1200" dirty="0" smtClean="0"/>
            <a:t> </a:t>
          </a:r>
          <a:r>
            <a:rPr lang="de-CH" sz="2400" kern="1200" dirty="0" err="1" smtClean="0"/>
            <a:t>by</a:t>
          </a:r>
          <a:r>
            <a:rPr lang="de-CH" sz="2400" kern="1200" dirty="0" smtClean="0"/>
            <a:t> </a:t>
          </a:r>
          <a:r>
            <a:rPr lang="de-CH" sz="2400" kern="1200" dirty="0" err="1" smtClean="0"/>
            <a:t>field</a:t>
          </a:r>
          <a:endParaRPr lang="de-CH" sz="2400" kern="1200" dirty="0"/>
        </a:p>
      </dsp:txBody>
      <dsp:txXfrm>
        <a:off x="277367" y="1206124"/>
        <a:ext cx="1866936" cy="1107519"/>
      </dsp:txXfrm>
    </dsp:sp>
    <dsp:sp modelId="{2E408FA0-C0D6-403A-951F-BF6F5A8F4A8E}">
      <dsp:nvSpPr>
        <dsp:cNvPr id="0" name=""/>
        <dsp:cNvSpPr/>
      </dsp:nvSpPr>
      <dsp:spPr>
        <a:xfrm>
          <a:off x="242911" y="2529089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400" kern="1200" dirty="0" smtClean="0"/>
            <a:t>via </a:t>
          </a:r>
          <a:r>
            <a:rPr lang="de-CH" sz="2400" kern="1200" dirty="0"/>
            <a:t>ISBN-/</a:t>
          </a:r>
          <a:r>
            <a:rPr lang="de-CH" sz="2400" kern="1200" dirty="0" smtClean="0"/>
            <a:t>DOI-download</a:t>
          </a:r>
          <a:endParaRPr lang="de-CH" sz="2400" kern="1200" dirty="0"/>
        </a:p>
      </dsp:txBody>
      <dsp:txXfrm>
        <a:off x="277367" y="2563545"/>
        <a:ext cx="1866936" cy="1107519"/>
      </dsp:txXfrm>
    </dsp:sp>
    <dsp:sp modelId="{189C49CC-E6FD-433C-938D-45A9AA085375}">
      <dsp:nvSpPr>
        <dsp:cNvPr id="0" name=""/>
        <dsp:cNvSpPr/>
      </dsp:nvSpPr>
      <dsp:spPr>
        <a:xfrm>
          <a:off x="2602227" y="0"/>
          <a:ext cx="2419810" cy="3901752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4300" kern="1200" dirty="0" smtClean="0">
              <a:solidFill>
                <a:srgbClr val="FFFFFF"/>
              </a:solidFill>
            </a:rPr>
            <a:t>Research</a:t>
          </a:r>
          <a:endParaRPr lang="de-CH" sz="4300" kern="1200" dirty="0">
            <a:solidFill>
              <a:srgbClr val="FFFFFF"/>
            </a:solidFill>
          </a:endParaRPr>
        </a:p>
      </dsp:txBody>
      <dsp:txXfrm>
        <a:off x="2602227" y="0"/>
        <a:ext cx="2419810" cy="1170525"/>
      </dsp:txXfrm>
    </dsp:sp>
    <dsp:sp modelId="{7956A35C-19E6-46D2-B4FE-9FCE4E8FAEBA}">
      <dsp:nvSpPr>
        <dsp:cNvPr id="0" name=""/>
        <dsp:cNvSpPr/>
      </dsp:nvSpPr>
      <dsp:spPr>
        <a:xfrm>
          <a:off x="2844208" y="1171668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400" kern="1200" dirty="0" smtClean="0"/>
            <a:t>library </a:t>
          </a:r>
          <a:r>
            <a:rPr lang="de-CH" sz="2400" kern="1200" dirty="0" err="1" smtClean="0"/>
            <a:t>catalogues</a:t>
          </a:r>
          <a:endParaRPr lang="de-CH" sz="2400" kern="1200" dirty="0"/>
        </a:p>
      </dsp:txBody>
      <dsp:txXfrm>
        <a:off x="2878664" y="1206124"/>
        <a:ext cx="1866936" cy="1107519"/>
      </dsp:txXfrm>
    </dsp:sp>
    <dsp:sp modelId="{260BBC12-8A0F-48E5-BC4A-5EDBF563CDA7}">
      <dsp:nvSpPr>
        <dsp:cNvPr id="0" name=""/>
        <dsp:cNvSpPr/>
      </dsp:nvSpPr>
      <dsp:spPr>
        <a:xfrm>
          <a:off x="2844208" y="2529089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400" kern="1200" dirty="0" err="1" smtClean="0"/>
            <a:t>databases</a:t>
          </a:r>
          <a:endParaRPr lang="de-CH" sz="2400" kern="1200" dirty="0"/>
        </a:p>
      </dsp:txBody>
      <dsp:txXfrm>
        <a:off x="2878664" y="2563545"/>
        <a:ext cx="1866936" cy="1107519"/>
      </dsp:txXfrm>
    </dsp:sp>
    <dsp:sp modelId="{FFB87AE6-F61B-4A83-994C-DC1E16C50C02}">
      <dsp:nvSpPr>
        <dsp:cNvPr id="0" name=""/>
        <dsp:cNvSpPr/>
      </dsp:nvSpPr>
      <dsp:spPr>
        <a:xfrm>
          <a:off x="5201974" y="0"/>
          <a:ext cx="2419810" cy="3901752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4300" kern="1200" dirty="0">
              <a:solidFill>
                <a:srgbClr val="FFFFFF"/>
              </a:solidFill>
            </a:rPr>
            <a:t>Import</a:t>
          </a:r>
        </a:p>
      </dsp:txBody>
      <dsp:txXfrm>
        <a:off x="5201974" y="0"/>
        <a:ext cx="2419810" cy="1170525"/>
      </dsp:txXfrm>
    </dsp:sp>
    <dsp:sp modelId="{40101C11-8955-4FA0-8353-60E7B2B5E96C}">
      <dsp:nvSpPr>
        <dsp:cNvPr id="0" name=""/>
        <dsp:cNvSpPr/>
      </dsp:nvSpPr>
      <dsp:spPr>
        <a:xfrm>
          <a:off x="5445504" y="1171668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400" kern="1200" dirty="0" err="1" smtClean="0"/>
            <a:t>export</a:t>
          </a:r>
          <a:r>
            <a:rPr lang="de-CH" sz="2400" kern="1200" dirty="0" smtClean="0"/>
            <a:t> </a:t>
          </a:r>
          <a:r>
            <a:rPr lang="de-CH" sz="2400" kern="1200" dirty="0" err="1" smtClean="0"/>
            <a:t>formats</a:t>
          </a:r>
          <a:endParaRPr lang="de-CH" sz="2400" kern="1200" dirty="0"/>
        </a:p>
      </dsp:txBody>
      <dsp:txXfrm>
        <a:off x="5479960" y="1206124"/>
        <a:ext cx="1866936" cy="1107519"/>
      </dsp:txXfrm>
    </dsp:sp>
    <dsp:sp modelId="{E08CBD12-65E2-4222-9FF8-9A5E1E732D2A}">
      <dsp:nvSpPr>
        <dsp:cNvPr id="0" name=""/>
        <dsp:cNvSpPr/>
      </dsp:nvSpPr>
      <dsp:spPr>
        <a:xfrm>
          <a:off x="5445504" y="2529089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400" kern="1200" dirty="0" err="1" smtClean="0"/>
            <a:t>manual</a:t>
          </a:r>
          <a:r>
            <a:rPr lang="de-CH" sz="2400" kern="1200" dirty="0" smtClean="0"/>
            <a:t> </a:t>
          </a:r>
          <a:r>
            <a:rPr lang="de-CH" sz="2400" kern="1200" dirty="0" err="1" smtClean="0"/>
            <a:t>import</a:t>
          </a:r>
          <a:endParaRPr lang="de-CH" sz="2400" kern="1200" dirty="0"/>
        </a:p>
      </dsp:txBody>
      <dsp:txXfrm>
        <a:off x="5479960" y="2563545"/>
        <a:ext cx="1866936" cy="11075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473034" y="38575"/>
            <a:ext cx="4852933" cy="312700"/>
          </a:xfrm>
          <a:prstGeom prst="rect">
            <a:avLst/>
          </a:prstGeom>
        </p:spPr>
        <p:txBody>
          <a:bodyPr vert="horz" wrap="none" lIns="0" tIns="0" rIns="0" bIns="0" rtlCol="0"/>
          <a:lstStyle>
            <a:lvl1pPr algn="l">
              <a:defRPr sz="1200"/>
            </a:lvl1pPr>
          </a:lstStyle>
          <a:p>
            <a:r>
              <a:rPr lang="de-DE"/>
              <a:t>Präsentationstitel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540075" y="38575"/>
            <a:ext cx="856400" cy="312700"/>
          </a:xfrm>
          <a:prstGeom prst="rect">
            <a:avLst/>
          </a:prstGeom>
        </p:spPr>
        <p:txBody>
          <a:bodyPr vert="horz" wrap="none" lIns="0" tIns="0" rIns="0" bIns="0" rtlCol="0"/>
          <a:lstStyle>
            <a:lvl1pPr algn="r">
              <a:defRPr sz="1200"/>
            </a:lvl1pPr>
          </a:lstStyle>
          <a:p>
            <a:fld id="{9726303E-CDC6-4E11-A9F4-E5CE5F23E089}" type="datetimeFigureOut">
              <a:rPr lang="de-DE" smtClean="0"/>
              <a:t>18.02.2022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473034" y="9576985"/>
            <a:ext cx="4995667" cy="3127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l">
              <a:defRPr sz="1200"/>
            </a:lvl1pPr>
          </a:lstStyle>
          <a:p>
            <a:r>
              <a:rPr lang="de-DE"/>
              <a:t>Autor/Veranstaltung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825574" y="9576985"/>
            <a:ext cx="570933" cy="3127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r">
              <a:defRPr sz="1200"/>
            </a:lvl1pPr>
          </a:lstStyle>
          <a:p>
            <a:fld id="{B40210A4-2901-42F9-8CA9-E251F67383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5789503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7"/>
          <p:cNvSpPr>
            <a:spLocks noChangeAspect="1"/>
          </p:cNvSpPr>
          <p:nvPr/>
        </p:nvSpPr>
        <p:spPr bwMode="auto">
          <a:xfrm>
            <a:off x="780934" y="5120481"/>
            <a:ext cx="5615637" cy="4123213"/>
          </a:xfrm>
          <a:custGeom>
            <a:avLst/>
            <a:gdLst>
              <a:gd name="T0" fmla="*/ 2000 w 2000"/>
              <a:gd name="T1" fmla="*/ 0 h 1349"/>
              <a:gd name="T2" fmla="*/ 1361 w 2000"/>
              <a:gd name="T3" fmla="*/ 0 h 1349"/>
              <a:gd name="T4" fmla="*/ 992 w 2000"/>
              <a:gd name="T5" fmla="*/ 627 h 1349"/>
              <a:gd name="T6" fmla="*/ 0 w 2000"/>
              <a:gd name="T7" fmla="*/ 1193 h 1349"/>
              <a:gd name="T8" fmla="*/ 0 w 2000"/>
              <a:gd name="T9" fmla="*/ 1349 h 1349"/>
              <a:gd name="T10" fmla="*/ 2000 w 2000"/>
              <a:gd name="T11" fmla="*/ 1349 h 1349"/>
              <a:gd name="T12" fmla="*/ 2000 w 2000"/>
              <a:gd name="T13" fmla="*/ 0 h 1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00" h="1349">
                <a:moveTo>
                  <a:pt x="2000" y="0"/>
                </a:moveTo>
                <a:lnTo>
                  <a:pt x="1361" y="0"/>
                </a:lnTo>
                <a:cubicBezTo>
                  <a:pt x="1285" y="208"/>
                  <a:pt x="1168" y="419"/>
                  <a:pt x="992" y="627"/>
                </a:cubicBezTo>
                <a:cubicBezTo>
                  <a:pt x="644" y="1036"/>
                  <a:pt x="259" y="1159"/>
                  <a:pt x="0" y="1193"/>
                </a:cubicBezTo>
                <a:lnTo>
                  <a:pt x="0" y="1349"/>
                </a:lnTo>
                <a:lnTo>
                  <a:pt x="2000" y="1349"/>
                </a:lnTo>
                <a:lnTo>
                  <a:pt x="2000" y="0"/>
                </a:lnTo>
                <a:close/>
              </a:path>
            </a:pathLst>
          </a:custGeom>
          <a:solidFill>
            <a:srgbClr val="7A786C">
              <a:alpha val="15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1211263"/>
            <a:ext cx="6619875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401105" y="5120480"/>
            <a:ext cx="5995466" cy="4143735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Kopfzeilenplatzhalter 1"/>
          <p:cNvSpPr>
            <a:spLocks noGrp="1"/>
          </p:cNvSpPr>
          <p:nvPr>
            <p:ph type="hdr" sz="quarter"/>
          </p:nvPr>
        </p:nvSpPr>
        <p:spPr>
          <a:xfrm>
            <a:off x="401660" y="38575"/>
            <a:ext cx="4852933" cy="312700"/>
          </a:xfrm>
          <a:prstGeom prst="rect">
            <a:avLst/>
          </a:prstGeom>
        </p:spPr>
        <p:txBody>
          <a:bodyPr vert="horz" wrap="none" lIns="0" tIns="0" rIns="0" bIns="0" rtlCol="0"/>
          <a:lstStyle>
            <a:lvl1pPr algn="l">
              <a:defRPr sz="1200"/>
            </a:lvl1pPr>
          </a:lstStyle>
          <a:p>
            <a:r>
              <a:rPr lang="de-DE"/>
              <a:t>Präsentationstitel</a:t>
            </a:r>
            <a:endParaRPr lang="de-DE" dirty="0"/>
          </a:p>
        </p:txBody>
      </p:sp>
      <p:sp>
        <p:nvSpPr>
          <p:cNvPr id="9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540075" y="38575"/>
            <a:ext cx="856400" cy="312700"/>
          </a:xfrm>
          <a:prstGeom prst="rect">
            <a:avLst/>
          </a:prstGeom>
        </p:spPr>
        <p:txBody>
          <a:bodyPr vert="horz" wrap="none" lIns="0" tIns="0" rIns="0" bIns="0" rtlCol="0"/>
          <a:lstStyle>
            <a:lvl1pPr algn="r">
              <a:defRPr sz="1200"/>
            </a:lvl1pPr>
          </a:lstStyle>
          <a:p>
            <a:fld id="{9726303E-CDC6-4E11-A9F4-E5CE5F23E089}" type="datetimeFigureOut">
              <a:rPr lang="de-DE" smtClean="0"/>
              <a:t>18.02.2022</a:t>
            </a:fld>
            <a:endParaRPr lang="de-DE"/>
          </a:p>
        </p:txBody>
      </p:sp>
      <p:sp>
        <p:nvSpPr>
          <p:cNvPr id="10" name="Fußzeilenplatzhalter 3"/>
          <p:cNvSpPr>
            <a:spLocks noGrp="1"/>
          </p:cNvSpPr>
          <p:nvPr>
            <p:ph type="ftr" sz="quarter" idx="4"/>
          </p:nvPr>
        </p:nvSpPr>
        <p:spPr>
          <a:xfrm>
            <a:off x="401659" y="9576985"/>
            <a:ext cx="4995667" cy="3127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l">
              <a:defRPr sz="1200"/>
            </a:lvl1pPr>
          </a:lstStyle>
          <a:p>
            <a:r>
              <a:rPr lang="de-DE"/>
              <a:t>Autor/Veranstaltung</a:t>
            </a:r>
            <a:endParaRPr lang="de-DE" dirty="0"/>
          </a:p>
        </p:txBody>
      </p:sp>
      <p:sp>
        <p:nvSpPr>
          <p:cNvPr id="11" name="Foliennummernplatzhalter 4"/>
          <p:cNvSpPr>
            <a:spLocks noGrp="1"/>
          </p:cNvSpPr>
          <p:nvPr>
            <p:ph type="sldNum" sz="quarter" idx="5"/>
          </p:nvPr>
        </p:nvSpPr>
        <p:spPr>
          <a:xfrm>
            <a:off x="5825574" y="9576985"/>
            <a:ext cx="570933" cy="3127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r">
              <a:defRPr sz="1200"/>
            </a:lvl1pPr>
          </a:lstStyle>
          <a:p>
            <a:fld id="{B40210A4-2901-42F9-8CA9-E251F67383C7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AutoShape 3"/>
          <p:cNvSpPr>
            <a:spLocks noChangeAspect="1" noChangeArrowheads="1" noTextEdit="1"/>
          </p:cNvSpPr>
          <p:nvPr/>
        </p:nvSpPr>
        <p:spPr bwMode="auto">
          <a:xfrm>
            <a:off x="401252" y="6058631"/>
            <a:ext cx="6065980" cy="2556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7270829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88900" y="1211263"/>
            <a:ext cx="6619875" cy="37242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Präsentationstitel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fld id="{D81F2C62-7A75-488A-B22A-009C7D2F3816}" type="datetime1">
              <a:rPr lang="de-DE" smtClean="0"/>
              <a:t>18.02.2022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Autor/Veranstaltung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40210A4-2901-42F9-8CA9-E251F67383C7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89996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88900" y="1211263"/>
            <a:ext cx="6619875" cy="37242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Präsentationstitel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fld id="{D81F2C62-7A75-488A-B22A-009C7D2F3816}" type="datetime1">
              <a:rPr lang="de-DE" smtClean="0"/>
              <a:t>18.02.2022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Autor/Veranstaltung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40210A4-2901-42F9-8CA9-E251F67383C7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95859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88900" y="1211263"/>
            <a:ext cx="6619875" cy="37242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Präsentationstitel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fld id="{D81F2C62-7A75-488A-B22A-009C7D2F3816}" type="datetime1">
              <a:rPr lang="de-DE" smtClean="0"/>
              <a:t>18.02.2022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Autor/Veranstaltung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40210A4-2901-42F9-8CA9-E251F67383C7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67135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88900" y="1211263"/>
            <a:ext cx="6619875" cy="37242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Präsentationstitel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fld id="{D81F2C62-7A75-488A-B22A-009C7D2F3816}" type="datetime1">
              <a:rPr lang="de-DE" smtClean="0"/>
              <a:t>18.02.2022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Autor/Veranstaltung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40210A4-2901-42F9-8CA9-E251F67383C7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37344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uppieren 27"/>
          <p:cNvGrpSpPr>
            <a:grpSpLocks noChangeAspect="1"/>
          </p:cNvGrpSpPr>
          <p:nvPr userDrawn="1"/>
        </p:nvGrpSpPr>
        <p:grpSpPr>
          <a:xfrm>
            <a:off x="3778209" y="0"/>
            <a:ext cx="5444993" cy="5184775"/>
            <a:chOff x="3778209" y="0"/>
            <a:chExt cx="5444993" cy="5184775"/>
          </a:xfrm>
        </p:grpSpPr>
        <p:pic>
          <p:nvPicPr>
            <p:cNvPr id="29" name="Grafik 2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8209" y="0"/>
              <a:ext cx="5444993" cy="5184775"/>
            </a:xfrm>
            <a:prstGeom prst="rect">
              <a:avLst/>
            </a:prstGeom>
          </p:spPr>
        </p:pic>
        <p:pic>
          <p:nvPicPr>
            <p:cNvPr id="30" name="Grafik 29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60771" y="1620454"/>
              <a:ext cx="1975907" cy="2653200"/>
            </a:xfrm>
            <a:prstGeom prst="rect">
              <a:avLst/>
            </a:prstGeom>
          </p:spPr>
        </p:pic>
      </p:grpSp>
      <p:sp>
        <p:nvSpPr>
          <p:cNvPr id="2" name="Titel 1"/>
          <p:cNvSpPr>
            <a:spLocks noGrp="1"/>
          </p:cNvSpPr>
          <p:nvPr userDrawn="1">
            <p:ph type="ctrTitle"/>
          </p:nvPr>
        </p:nvSpPr>
        <p:spPr>
          <a:xfrm>
            <a:off x="1296784" y="1584403"/>
            <a:ext cx="5040000" cy="360000"/>
          </a:xfrm>
        </p:spPr>
        <p:txBody>
          <a:bodyPr wrap="none" bIns="0" anchor="b" anchorCtr="0"/>
          <a:lstStyle>
            <a:lvl1pPr>
              <a:lnSpc>
                <a:spcPts val="2400"/>
              </a:lnSpc>
              <a:defRPr sz="240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 userDrawn="1">
            <p:ph type="subTitle" idx="1"/>
          </p:nvPr>
        </p:nvSpPr>
        <p:spPr>
          <a:xfrm>
            <a:off x="1296784" y="1944315"/>
            <a:ext cx="5040000" cy="1872000"/>
          </a:xfrm>
        </p:spPr>
        <p:txBody>
          <a:bodyPr tIns="0" bIns="0"/>
          <a:lstStyle>
            <a:lvl1pPr marL="0" indent="0" algn="l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None/>
              <a:defRPr sz="3200" cap="all" baseline="0">
                <a:solidFill>
                  <a:schemeClr val="accent2"/>
                </a:solidFill>
                <a:latin typeface="Exo 2 Semi Bold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de-DE" dirty="0"/>
          </a:p>
        </p:txBody>
      </p:sp>
      <p:grpSp>
        <p:nvGrpSpPr>
          <p:cNvPr id="70" name="Gruppieren 69"/>
          <p:cNvGrpSpPr>
            <a:grpSpLocks noChangeAspect="1"/>
          </p:cNvGrpSpPr>
          <p:nvPr userDrawn="1"/>
        </p:nvGrpSpPr>
        <p:grpSpPr>
          <a:xfrm>
            <a:off x="288033" y="288203"/>
            <a:ext cx="1686518" cy="648000"/>
            <a:chOff x="7081838" y="144463"/>
            <a:chExt cx="1871662" cy="719137"/>
          </a:xfrm>
        </p:grpSpPr>
        <p:sp>
          <p:nvSpPr>
            <p:cNvPr id="71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2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3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4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5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6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7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8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9" name="Freeform 12"/>
            <p:cNvSpPr>
              <a:spLocks/>
            </p:cNvSpPr>
            <p:nvPr userDrawn="1"/>
          </p:nvSpPr>
          <p:spPr bwMode="auto">
            <a:xfrm>
              <a:off x="7081838" y="692150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0" name="Freeform 13"/>
            <p:cNvSpPr>
              <a:spLocks/>
            </p:cNvSpPr>
            <p:nvPr userDrawn="1"/>
          </p:nvSpPr>
          <p:spPr bwMode="auto">
            <a:xfrm>
              <a:off x="7207250" y="692150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1" name="Rectangle 14"/>
            <p:cNvSpPr>
              <a:spLocks noChangeArrowheads="1"/>
            </p:cNvSpPr>
            <p:nvPr userDrawn="1"/>
          </p:nvSpPr>
          <p:spPr bwMode="auto">
            <a:xfrm>
              <a:off x="7340600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2" name="Freeform 15"/>
            <p:cNvSpPr>
              <a:spLocks/>
            </p:cNvSpPr>
            <p:nvPr userDrawn="1"/>
          </p:nvSpPr>
          <p:spPr bwMode="auto">
            <a:xfrm>
              <a:off x="7378700" y="692150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3" name="Freeform 16"/>
            <p:cNvSpPr>
              <a:spLocks/>
            </p:cNvSpPr>
            <p:nvPr userDrawn="1"/>
          </p:nvSpPr>
          <p:spPr bwMode="auto">
            <a:xfrm>
              <a:off x="7505700" y="692150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4" name="Freeform 17"/>
            <p:cNvSpPr>
              <a:spLocks noEditPoints="1"/>
            </p:cNvSpPr>
            <p:nvPr userDrawn="1"/>
          </p:nvSpPr>
          <p:spPr bwMode="auto">
            <a:xfrm>
              <a:off x="7612063" y="690563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5" name="Freeform 18"/>
            <p:cNvSpPr>
              <a:spLocks/>
            </p:cNvSpPr>
            <p:nvPr userDrawn="1"/>
          </p:nvSpPr>
          <p:spPr bwMode="auto">
            <a:xfrm>
              <a:off x="7723188" y="688975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6" name="Rectangle 19"/>
            <p:cNvSpPr>
              <a:spLocks noChangeArrowheads="1"/>
            </p:cNvSpPr>
            <p:nvPr userDrawn="1"/>
          </p:nvSpPr>
          <p:spPr bwMode="auto">
            <a:xfrm>
              <a:off x="7834313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7" name="Freeform 20"/>
            <p:cNvSpPr>
              <a:spLocks/>
            </p:cNvSpPr>
            <p:nvPr userDrawn="1"/>
          </p:nvSpPr>
          <p:spPr bwMode="auto">
            <a:xfrm>
              <a:off x="7872413" y="692150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8" name="Freeform 21"/>
            <p:cNvSpPr>
              <a:spLocks noEditPoints="1"/>
            </p:cNvSpPr>
            <p:nvPr userDrawn="1"/>
          </p:nvSpPr>
          <p:spPr bwMode="auto">
            <a:xfrm>
              <a:off x="7969250" y="657225"/>
              <a:ext cx="114300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9" name="Freeform 22"/>
            <p:cNvSpPr>
              <a:spLocks/>
            </p:cNvSpPr>
            <p:nvPr userDrawn="1"/>
          </p:nvSpPr>
          <p:spPr bwMode="auto">
            <a:xfrm>
              <a:off x="8078788" y="692150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pic>
        <p:nvPicPr>
          <p:cNvPr id="31" name="Grafik 3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31905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el, Tex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287339" y="1223964"/>
            <a:ext cx="4176712" cy="3313112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 hasCustomPrompt="1"/>
          </p:nvPr>
        </p:nvSpPr>
        <p:spPr>
          <a:xfrm>
            <a:off x="4752975" y="1223963"/>
            <a:ext cx="4176713" cy="1512887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/>
              <a:t> 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3" hasCustomPrompt="1"/>
          </p:nvPr>
        </p:nvSpPr>
        <p:spPr>
          <a:xfrm>
            <a:off x="4752975" y="3024188"/>
            <a:ext cx="4176713" cy="1512887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/>
              <a:t> </a:t>
            </a:r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916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el und vier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287338" y="1223963"/>
            <a:ext cx="4176712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752975" y="1223963"/>
            <a:ext cx="4176713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298598" y="3024188"/>
            <a:ext cx="4165451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752975" y="3024188"/>
            <a:ext cx="4176713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3614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95854" y="288925"/>
            <a:ext cx="4933137" cy="64753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88992" y="1223963"/>
            <a:ext cx="8640000" cy="2952000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87337" y="4176603"/>
            <a:ext cx="8640000" cy="360000"/>
          </a:xfrm>
        </p:spPr>
        <p:txBody>
          <a:bodyPr anchor="ctr" anchorCtr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276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95854" y="288925"/>
            <a:ext cx="4933137" cy="6480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88688" y="1223962"/>
            <a:ext cx="5904000" cy="3312000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480720" y="1223962"/>
            <a:ext cx="2448968" cy="331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5518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 mit 2-spaltigem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95854" y="288925"/>
            <a:ext cx="4933137" cy="648000"/>
          </a:xfrm>
        </p:spPr>
        <p:txBody>
          <a:bodyPr anchor="b" anchorCtr="0"/>
          <a:lstStyle>
            <a:lvl1pPr algn="l">
              <a:defRPr lang="de-DE" dirty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88688" y="1223962"/>
            <a:ext cx="1871900" cy="1512888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448272" y="1223962"/>
            <a:ext cx="6481416" cy="3312000"/>
          </a:xfrm>
        </p:spPr>
        <p:txBody>
          <a:bodyPr numCol="2" spcCol="21600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3"/>
          </p:nvPr>
        </p:nvSpPr>
        <p:spPr>
          <a:xfrm>
            <a:off x="287338" y="3024188"/>
            <a:ext cx="1873250" cy="1512887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421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1839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9644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-1" y="936626"/>
            <a:ext cx="9217025" cy="4248150"/>
          </a:xfrm>
          <a:noFill/>
        </p:spPr>
        <p:txBody>
          <a:bodyPr lIns="1296000" tIns="720000" rIns="1440000"/>
          <a:lstStyle>
            <a:lvl1pPr marL="0" indent="0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3409950" algn="l"/>
              </a:tabLst>
              <a:defRPr sz="2800" baseline="0"/>
            </a:lvl1pPr>
          </a:lstStyle>
          <a:p>
            <a:pPr lvl="0"/>
            <a:r>
              <a:rPr lang="de-DE" dirty="0"/>
              <a:t>Durch Klicken individuelle Dankesformel hinzufügen</a:t>
            </a:r>
          </a:p>
        </p:txBody>
      </p:sp>
      <p:sp>
        <p:nvSpPr>
          <p:cNvPr id="9" name="Textplatzhalter 8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1296144" y="3313113"/>
            <a:ext cx="4176712" cy="1223962"/>
          </a:xfrm>
        </p:spPr>
        <p:txBody>
          <a:bodyPr/>
          <a:lstStyle>
            <a:lvl1pPr marL="0" indent="0">
              <a:buNone/>
              <a:defRPr sz="1400" baseline="0"/>
            </a:lvl1pPr>
          </a:lstStyle>
          <a:p>
            <a:pPr lvl="0"/>
            <a:r>
              <a:rPr lang="de-DE" dirty="0"/>
              <a:t>Durch Klicken Autor/Adresse/Kontaktdaten hinzufügen</a:t>
            </a:r>
          </a:p>
        </p:txBody>
      </p:sp>
      <p:grpSp>
        <p:nvGrpSpPr>
          <p:cNvPr id="31" name="Gruppieren 30"/>
          <p:cNvGrpSpPr>
            <a:grpSpLocks noChangeAspect="1"/>
          </p:cNvGrpSpPr>
          <p:nvPr userDrawn="1"/>
        </p:nvGrpSpPr>
        <p:grpSpPr>
          <a:xfrm>
            <a:off x="288033" y="288203"/>
            <a:ext cx="1686518" cy="648000"/>
            <a:chOff x="7081838" y="144463"/>
            <a:chExt cx="1871662" cy="719137"/>
          </a:xfrm>
        </p:grpSpPr>
        <p:sp>
          <p:nvSpPr>
            <p:cNvPr id="52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3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4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5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6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7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8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9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0" name="Freeform 12"/>
            <p:cNvSpPr>
              <a:spLocks/>
            </p:cNvSpPr>
            <p:nvPr userDrawn="1"/>
          </p:nvSpPr>
          <p:spPr bwMode="auto">
            <a:xfrm>
              <a:off x="7081838" y="692150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1" name="Freeform 13"/>
            <p:cNvSpPr>
              <a:spLocks/>
            </p:cNvSpPr>
            <p:nvPr userDrawn="1"/>
          </p:nvSpPr>
          <p:spPr bwMode="auto">
            <a:xfrm>
              <a:off x="7207250" y="692150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2" name="Rectangle 14"/>
            <p:cNvSpPr>
              <a:spLocks noChangeArrowheads="1"/>
            </p:cNvSpPr>
            <p:nvPr userDrawn="1"/>
          </p:nvSpPr>
          <p:spPr bwMode="auto">
            <a:xfrm>
              <a:off x="7340600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3" name="Freeform 15"/>
            <p:cNvSpPr>
              <a:spLocks/>
            </p:cNvSpPr>
            <p:nvPr userDrawn="1"/>
          </p:nvSpPr>
          <p:spPr bwMode="auto">
            <a:xfrm>
              <a:off x="7378700" y="692150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4" name="Freeform 16"/>
            <p:cNvSpPr>
              <a:spLocks/>
            </p:cNvSpPr>
            <p:nvPr userDrawn="1"/>
          </p:nvSpPr>
          <p:spPr bwMode="auto">
            <a:xfrm>
              <a:off x="7505700" y="692150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5" name="Freeform 17"/>
            <p:cNvSpPr>
              <a:spLocks noEditPoints="1"/>
            </p:cNvSpPr>
            <p:nvPr userDrawn="1"/>
          </p:nvSpPr>
          <p:spPr bwMode="auto">
            <a:xfrm>
              <a:off x="7612063" y="690563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6" name="Freeform 18"/>
            <p:cNvSpPr>
              <a:spLocks/>
            </p:cNvSpPr>
            <p:nvPr userDrawn="1"/>
          </p:nvSpPr>
          <p:spPr bwMode="auto">
            <a:xfrm>
              <a:off x="7723188" y="688975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7" name="Rectangle 19"/>
            <p:cNvSpPr>
              <a:spLocks noChangeArrowheads="1"/>
            </p:cNvSpPr>
            <p:nvPr userDrawn="1"/>
          </p:nvSpPr>
          <p:spPr bwMode="auto">
            <a:xfrm>
              <a:off x="7834313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8" name="Freeform 20"/>
            <p:cNvSpPr>
              <a:spLocks/>
            </p:cNvSpPr>
            <p:nvPr userDrawn="1"/>
          </p:nvSpPr>
          <p:spPr bwMode="auto">
            <a:xfrm>
              <a:off x="7872413" y="692150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9" name="Freeform 21"/>
            <p:cNvSpPr>
              <a:spLocks noEditPoints="1"/>
            </p:cNvSpPr>
            <p:nvPr userDrawn="1"/>
          </p:nvSpPr>
          <p:spPr bwMode="auto">
            <a:xfrm>
              <a:off x="7969250" y="657225"/>
              <a:ext cx="114300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0" name="Freeform 22"/>
            <p:cNvSpPr>
              <a:spLocks/>
            </p:cNvSpPr>
            <p:nvPr userDrawn="1"/>
          </p:nvSpPr>
          <p:spPr bwMode="auto">
            <a:xfrm>
              <a:off x="8078788" y="692150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sp>
        <p:nvSpPr>
          <p:cNvPr id="71" name="Freeform 7"/>
          <p:cNvSpPr>
            <a:spLocks noChangeAspect="1"/>
          </p:cNvSpPr>
          <p:nvPr userDrawn="1"/>
        </p:nvSpPr>
        <p:spPr bwMode="auto">
          <a:xfrm>
            <a:off x="1296143" y="0"/>
            <a:ext cx="7920881" cy="5184000"/>
          </a:xfrm>
          <a:custGeom>
            <a:avLst/>
            <a:gdLst>
              <a:gd name="T0" fmla="*/ 2000 w 2000"/>
              <a:gd name="T1" fmla="*/ 0 h 1349"/>
              <a:gd name="T2" fmla="*/ 1361 w 2000"/>
              <a:gd name="T3" fmla="*/ 0 h 1349"/>
              <a:gd name="T4" fmla="*/ 992 w 2000"/>
              <a:gd name="T5" fmla="*/ 627 h 1349"/>
              <a:gd name="T6" fmla="*/ 0 w 2000"/>
              <a:gd name="T7" fmla="*/ 1193 h 1349"/>
              <a:gd name="T8" fmla="*/ 0 w 2000"/>
              <a:gd name="T9" fmla="*/ 1349 h 1349"/>
              <a:gd name="T10" fmla="*/ 2000 w 2000"/>
              <a:gd name="T11" fmla="*/ 1349 h 1349"/>
              <a:gd name="T12" fmla="*/ 2000 w 2000"/>
              <a:gd name="T13" fmla="*/ 0 h 1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00" h="1349">
                <a:moveTo>
                  <a:pt x="2000" y="0"/>
                </a:moveTo>
                <a:lnTo>
                  <a:pt x="1361" y="0"/>
                </a:lnTo>
                <a:cubicBezTo>
                  <a:pt x="1285" y="208"/>
                  <a:pt x="1168" y="419"/>
                  <a:pt x="992" y="627"/>
                </a:cubicBezTo>
                <a:cubicBezTo>
                  <a:pt x="644" y="1036"/>
                  <a:pt x="259" y="1159"/>
                  <a:pt x="0" y="1193"/>
                </a:cubicBezTo>
                <a:lnTo>
                  <a:pt x="0" y="1349"/>
                </a:lnTo>
                <a:lnTo>
                  <a:pt x="2000" y="1349"/>
                </a:lnTo>
                <a:lnTo>
                  <a:pt x="2000" y="0"/>
                </a:lnTo>
                <a:close/>
              </a:path>
            </a:pathLst>
          </a:custGeom>
          <a:solidFill>
            <a:srgbClr val="7A786C">
              <a:alpha val="15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5" name="Datumsplatzhalter 4" hidden="1"/>
          <p:cNvSpPr>
            <a:spLocks noGrp="1"/>
          </p:cNvSpPr>
          <p:nvPr>
            <p:ph type="dt" sz="half" idx="15"/>
          </p:nvPr>
        </p:nvSpPr>
        <p:spPr>
          <a:xfrm>
            <a:off x="288032" y="5256683"/>
            <a:ext cx="864000" cy="288000"/>
          </a:xfrm>
          <a:prstGeom prst="rect">
            <a:avLst/>
          </a:prstGeom>
        </p:spPr>
        <p:txBody>
          <a:bodyPr/>
          <a:lstStyle/>
          <a:p>
            <a:fld id="{30A2658B-9DCA-4C61-BE60-88DEF3D1D478}" type="datetime1">
              <a:rPr lang="de-DE" smtClean="0"/>
              <a:t>18.02.2022</a:t>
            </a:fld>
            <a:endParaRPr lang="de-DE"/>
          </a:p>
        </p:txBody>
      </p:sp>
      <p:sp>
        <p:nvSpPr>
          <p:cNvPr id="6" name="Fußzeilenplatzhalter 5" hidden="1"/>
          <p:cNvSpPr>
            <a:spLocks noGrp="1"/>
          </p:cNvSpPr>
          <p:nvPr>
            <p:ph type="ftr" sz="quarter" idx="16"/>
          </p:nvPr>
        </p:nvSpPr>
        <p:spPr>
          <a:xfrm>
            <a:off x="2088232" y="5256715"/>
            <a:ext cx="5040000" cy="288000"/>
          </a:xfrm>
        </p:spPr>
        <p:txBody>
          <a:bodyPr/>
          <a:lstStyle/>
          <a:p>
            <a:r>
              <a:rPr lang="de-DE"/>
              <a:t>Präsentationstitel/Autor/Veranstaltung</a:t>
            </a:r>
            <a:endParaRPr lang="de-DE" dirty="0"/>
          </a:p>
        </p:txBody>
      </p:sp>
      <p:sp>
        <p:nvSpPr>
          <p:cNvPr id="8" name="Foliennummernplatzhalter 7" hidden="1"/>
          <p:cNvSpPr>
            <a:spLocks noGrp="1"/>
          </p:cNvSpPr>
          <p:nvPr>
            <p:ph type="sldNum" sz="quarter" idx="17"/>
          </p:nvPr>
        </p:nvSpPr>
        <p:spPr>
          <a:xfrm>
            <a:off x="8352992" y="5256683"/>
            <a:ext cx="576000" cy="288000"/>
          </a:xfrm>
        </p:spPr>
        <p:txBody>
          <a:bodyPr/>
          <a:lstStyle/>
          <a:p>
            <a:fld id="{527F1E04-A1A3-475C-A843-CFD0985386EF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28" name="Grafik 2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339268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3425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768752" y="1223963"/>
            <a:ext cx="2160936" cy="3313112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87339" y="1223963"/>
            <a:ext cx="6192000" cy="3312000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351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8992" y="1224603"/>
            <a:ext cx="8640000" cy="331200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377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 userDrawn="1">
            <p:ph type="body" idx="1"/>
          </p:nvPr>
        </p:nvSpPr>
        <p:spPr>
          <a:xfrm>
            <a:off x="1296864" y="1584307"/>
            <a:ext cx="6480000" cy="360000"/>
          </a:xfrm>
        </p:spPr>
        <p:txBody>
          <a:bodyPr wrap="none" bIns="0" anchor="b" anchorCtr="0"/>
          <a:lstStyle>
            <a:lvl1pPr marL="0" indent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None/>
              <a:defRPr sz="2800" cap="all" baseline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" name="Titel 1"/>
          <p:cNvSpPr>
            <a:spLocks noGrp="1"/>
          </p:cNvSpPr>
          <p:nvPr userDrawn="1">
            <p:ph type="title"/>
          </p:nvPr>
        </p:nvSpPr>
        <p:spPr>
          <a:xfrm>
            <a:off x="1296864" y="1944507"/>
            <a:ext cx="6480000" cy="1728000"/>
          </a:xfrm>
        </p:spPr>
        <p:txBody>
          <a:bodyPr anchor="t"/>
          <a:lstStyle>
            <a:lvl1pPr algn="l">
              <a:lnSpc>
                <a:spcPts val="4400"/>
              </a:lnSpc>
              <a:defRPr sz="4000" b="0" cap="all">
                <a:solidFill>
                  <a:schemeClr val="accent2"/>
                </a:solidFill>
                <a:latin typeface="Exo 2 Semi Bold" pitchFamily="50" charset="0"/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7" name="Datumsplatzhalter 6" hidden="1"/>
          <p:cNvSpPr>
            <a:spLocks noGrp="1"/>
          </p:cNvSpPr>
          <p:nvPr>
            <p:ph type="dt" sz="half" idx="10"/>
          </p:nvPr>
        </p:nvSpPr>
        <p:spPr>
          <a:xfrm>
            <a:off x="288032" y="5256683"/>
            <a:ext cx="864000" cy="288000"/>
          </a:xfrm>
          <a:prstGeom prst="rect">
            <a:avLst/>
          </a:prstGeom>
        </p:spPr>
        <p:txBody>
          <a:bodyPr/>
          <a:lstStyle/>
          <a:p>
            <a:fld id="{30A2658B-9DCA-4C61-BE60-88DEF3D1D478}" type="datetime1">
              <a:rPr lang="de-DE" smtClean="0"/>
              <a:t>18.02.2022</a:t>
            </a:fld>
            <a:endParaRPr lang="de-DE"/>
          </a:p>
        </p:txBody>
      </p:sp>
      <p:sp>
        <p:nvSpPr>
          <p:cNvPr id="8" name="Fußzeilenplatzhalter 7" hidden="1"/>
          <p:cNvSpPr>
            <a:spLocks noGrp="1"/>
          </p:cNvSpPr>
          <p:nvPr>
            <p:ph type="ftr" sz="quarter" idx="11"/>
          </p:nvPr>
        </p:nvSpPr>
        <p:spPr>
          <a:xfrm>
            <a:off x="2088232" y="5256715"/>
            <a:ext cx="5040000" cy="288000"/>
          </a:xfrm>
        </p:spPr>
        <p:txBody>
          <a:bodyPr/>
          <a:lstStyle/>
          <a:p>
            <a:r>
              <a:rPr lang="de-DE"/>
              <a:t>Präsentationstitel/Autor/Veranstaltung</a:t>
            </a:r>
            <a:endParaRPr lang="de-DE" dirty="0"/>
          </a:p>
        </p:txBody>
      </p:sp>
      <p:sp>
        <p:nvSpPr>
          <p:cNvPr id="9" name="Foliennummernplatzhalter 8" hidden="1"/>
          <p:cNvSpPr>
            <a:spLocks noGrp="1"/>
          </p:cNvSpPr>
          <p:nvPr>
            <p:ph type="sldNum" sz="quarter" idx="12"/>
          </p:nvPr>
        </p:nvSpPr>
        <p:spPr>
          <a:xfrm>
            <a:off x="8352992" y="5256683"/>
            <a:ext cx="576000" cy="288000"/>
          </a:xfrm>
        </p:spPr>
        <p:txBody>
          <a:bodyPr/>
          <a:lstStyle/>
          <a:p>
            <a:fld id="{527F1E04-A1A3-475C-A843-CFD0985386EF}" type="slidenum">
              <a:rPr lang="de-DE" smtClean="0"/>
              <a:pPr/>
              <a:t>‹Nr.›</a:t>
            </a:fld>
            <a:endParaRPr lang="de-DE"/>
          </a:p>
        </p:txBody>
      </p:sp>
      <p:grpSp>
        <p:nvGrpSpPr>
          <p:cNvPr id="10" name="Gruppieren 9"/>
          <p:cNvGrpSpPr>
            <a:grpSpLocks noChangeAspect="1"/>
          </p:cNvGrpSpPr>
          <p:nvPr userDrawn="1"/>
        </p:nvGrpSpPr>
        <p:grpSpPr>
          <a:xfrm>
            <a:off x="288034" y="288203"/>
            <a:ext cx="1686520" cy="648000"/>
            <a:chOff x="7081838" y="144463"/>
            <a:chExt cx="1871662" cy="719137"/>
          </a:xfrm>
        </p:grpSpPr>
        <p:sp>
          <p:nvSpPr>
            <p:cNvPr id="11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7081838" y="695058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0" name="Freeform 13"/>
            <p:cNvSpPr>
              <a:spLocks/>
            </p:cNvSpPr>
            <p:nvPr userDrawn="1"/>
          </p:nvSpPr>
          <p:spPr bwMode="auto">
            <a:xfrm>
              <a:off x="7207250" y="695058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" name="Rectangle 14"/>
            <p:cNvSpPr>
              <a:spLocks noChangeArrowheads="1"/>
            </p:cNvSpPr>
            <p:nvPr userDrawn="1"/>
          </p:nvSpPr>
          <p:spPr bwMode="auto">
            <a:xfrm>
              <a:off x="7340600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7378701" y="695058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" name="Freeform 16"/>
            <p:cNvSpPr>
              <a:spLocks/>
            </p:cNvSpPr>
            <p:nvPr userDrawn="1"/>
          </p:nvSpPr>
          <p:spPr bwMode="auto">
            <a:xfrm>
              <a:off x="7505700" y="695058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" name="Freeform 17"/>
            <p:cNvSpPr>
              <a:spLocks noEditPoints="1"/>
            </p:cNvSpPr>
            <p:nvPr userDrawn="1"/>
          </p:nvSpPr>
          <p:spPr bwMode="auto">
            <a:xfrm>
              <a:off x="7612063" y="693471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" name="Freeform 18"/>
            <p:cNvSpPr>
              <a:spLocks/>
            </p:cNvSpPr>
            <p:nvPr userDrawn="1"/>
          </p:nvSpPr>
          <p:spPr bwMode="auto">
            <a:xfrm>
              <a:off x="7723188" y="691883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" name="Rectangle 19"/>
            <p:cNvSpPr>
              <a:spLocks noChangeArrowheads="1"/>
            </p:cNvSpPr>
            <p:nvPr userDrawn="1"/>
          </p:nvSpPr>
          <p:spPr bwMode="auto">
            <a:xfrm>
              <a:off x="7834312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" name="Freeform 20"/>
            <p:cNvSpPr>
              <a:spLocks/>
            </p:cNvSpPr>
            <p:nvPr userDrawn="1"/>
          </p:nvSpPr>
          <p:spPr bwMode="auto">
            <a:xfrm>
              <a:off x="7872413" y="695058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" name="Freeform 21"/>
            <p:cNvSpPr>
              <a:spLocks noEditPoints="1"/>
            </p:cNvSpPr>
            <p:nvPr userDrawn="1"/>
          </p:nvSpPr>
          <p:spPr bwMode="auto">
            <a:xfrm>
              <a:off x="7969250" y="660133"/>
              <a:ext cx="114299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" name="Freeform 22"/>
            <p:cNvSpPr>
              <a:spLocks/>
            </p:cNvSpPr>
            <p:nvPr userDrawn="1"/>
          </p:nvSpPr>
          <p:spPr bwMode="auto">
            <a:xfrm>
              <a:off x="8078788" y="695058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pic>
        <p:nvPicPr>
          <p:cNvPr id="30" name="Grafik 2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9143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88496" y="1223491"/>
            <a:ext cx="4176000" cy="331311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52528" y="1224603"/>
            <a:ext cx="4176000" cy="3312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618" y="288131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38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88496" y="1224283"/>
            <a:ext cx="4176000" cy="432000"/>
          </a:xfrm>
        </p:spPr>
        <p:txBody>
          <a:bodyPr wrap="none" anchor="ctr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87784" y="1799827"/>
            <a:ext cx="4176712" cy="2736776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752279" y="1224283"/>
            <a:ext cx="4176713" cy="432000"/>
          </a:xfrm>
        </p:spPr>
        <p:txBody>
          <a:bodyPr wrap="none" anchor="ctr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752992" y="1800603"/>
            <a:ext cx="4176000" cy="2736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4484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2" userDrawn="1">
          <p15:clr>
            <a:srgbClr val="FBAE40"/>
          </p15:clr>
        </p15:guide>
        <p15:guide id="2" pos="181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288032" y="1223491"/>
            <a:ext cx="1872000" cy="3313112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20"/>
              </a:spcAft>
              <a:buNone/>
              <a:defRPr sz="1400"/>
            </a:lvl1pPr>
            <a:lvl2pPr marL="216000" indent="0">
              <a:buFont typeface="Arial" panose="020B0604020202020204" pitchFamily="34" charset="0"/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2448272" y="1223491"/>
            <a:ext cx="6480720" cy="33131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/>
              <a:t> 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563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el und Text über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288032" y="1224235"/>
            <a:ext cx="8640000" cy="864368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420"/>
              </a:spcAft>
              <a:buNone/>
              <a:defRPr sz="1400"/>
            </a:lvl1pPr>
            <a:lvl2pPr marL="216000" indent="0"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288992" y="2376075"/>
            <a:ext cx="8640000" cy="2160528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/>
              <a:t> 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059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el und Inhalt üb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288032" y="1224235"/>
            <a:ext cx="8640000" cy="2160000"/>
          </a:xfrm>
        </p:spPr>
        <p:txBody>
          <a:bodyPr/>
          <a:lstStyle>
            <a:lvl1pPr marL="0" indent="0">
              <a:buNone/>
              <a:defRPr sz="1400"/>
            </a:lvl1pPr>
            <a:lvl2pPr marL="216000" indent="0"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/>
            <a:r>
              <a:rPr lang="de-DE" dirty="0"/>
              <a:t> 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88032" y="3672603"/>
            <a:ext cx="8640000" cy="864000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420"/>
              </a:spcAft>
              <a:buNone/>
              <a:defRPr sz="1400"/>
            </a:lvl1pPr>
            <a:lvl2pPr marL="216000" indent="0"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859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el, zwei Inhalte üb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" hasCustomPrompt="1"/>
          </p:nvPr>
        </p:nvSpPr>
        <p:spPr>
          <a:xfrm>
            <a:off x="288032" y="1224475"/>
            <a:ext cx="4176000" cy="2160000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/>
              <a:t> 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2" hasCustomPrompt="1"/>
          </p:nvPr>
        </p:nvSpPr>
        <p:spPr>
          <a:xfrm>
            <a:off x="4752992" y="1224475"/>
            <a:ext cx="4176000" cy="2160000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/>
              <a:t> 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half" idx="3"/>
          </p:nvPr>
        </p:nvSpPr>
        <p:spPr>
          <a:xfrm>
            <a:off x="288032" y="3672603"/>
            <a:ext cx="8642350" cy="864000"/>
          </a:xfrm>
        </p:spPr>
        <p:txBody>
          <a:bodyPr/>
          <a:lstStyle>
            <a:lvl1pPr marL="0" indent="0">
              <a:spcAft>
                <a:spcPts val="420"/>
              </a:spcAft>
              <a:buNone/>
              <a:defRPr sz="1400"/>
            </a:lvl1pPr>
            <a:lvl2pPr marL="216000" indent="0">
              <a:spcAft>
                <a:spcPts val="420"/>
              </a:spcAft>
              <a:buNone/>
              <a:defRPr sz="1400"/>
            </a:lvl2pPr>
            <a:lvl3pPr marL="432000" indent="0">
              <a:spcAft>
                <a:spcPts val="420"/>
              </a:spcAft>
              <a:buNone/>
              <a:defRPr sz="1400"/>
            </a:lvl3pPr>
            <a:lvl4pPr marL="648000" indent="0">
              <a:spcAft>
                <a:spcPts val="420"/>
              </a:spcAft>
              <a:buNone/>
              <a:defRPr sz="1400"/>
            </a:lvl4pPr>
            <a:lvl5pPr marL="864000" indent="0">
              <a:spcAft>
                <a:spcPts val="420"/>
              </a:spcAft>
              <a:buNone/>
              <a:defRPr sz="1400"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680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011588" y="288925"/>
            <a:ext cx="4917403" cy="6472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88032" y="1224235"/>
            <a:ext cx="8640000" cy="331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088232" y="4824667"/>
            <a:ext cx="5040000" cy="2880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de-DE"/>
              <a:t>Präsentationstitel/Autor/Veranstaltung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352992" y="4824635"/>
            <a:ext cx="576000" cy="2880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527F1E04-A1A3-475C-A843-CFD0985386EF}" type="slidenum">
              <a:rPr lang="de-DE" smtClean="0"/>
              <a:pPr/>
              <a:t>‹Nr.›</a:t>
            </a:fld>
            <a:endParaRPr lang="de-DE"/>
          </a:p>
        </p:txBody>
      </p:sp>
      <p:grpSp>
        <p:nvGrpSpPr>
          <p:cNvPr id="30" name="Gruppieren 29"/>
          <p:cNvGrpSpPr>
            <a:grpSpLocks noChangeAspect="1"/>
          </p:cNvGrpSpPr>
          <p:nvPr userDrawn="1"/>
        </p:nvGrpSpPr>
        <p:grpSpPr>
          <a:xfrm>
            <a:off x="288034" y="288203"/>
            <a:ext cx="1686520" cy="648000"/>
            <a:chOff x="7081838" y="144463"/>
            <a:chExt cx="1871662" cy="719137"/>
          </a:xfrm>
        </p:grpSpPr>
        <p:sp>
          <p:nvSpPr>
            <p:cNvPr id="10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7081838" y="695058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0" name="Freeform 13"/>
            <p:cNvSpPr>
              <a:spLocks/>
            </p:cNvSpPr>
            <p:nvPr userDrawn="1"/>
          </p:nvSpPr>
          <p:spPr bwMode="auto">
            <a:xfrm>
              <a:off x="7207250" y="695058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" name="Rectangle 14"/>
            <p:cNvSpPr>
              <a:spLocks noChangeArrowheads="1"/>
            </p:cNvSpPr>
            <p:nvPr userDrawn="1"/>
          </p:nvSpPr>
          <p:spPr bwMode="auto">
            <a:xfrm>
              <a:off x="7340600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7378701" y="695058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" name="Freeform 16"/>
            <p:cNvSpPr>
              <a:spLocks/>
            </p:cNvSpPr>
            <p:nvPr userDrawn="1"/>
          </p:nvSpPr>
          <p:spPr bwMode="auto">
            <a:xfrm>
              <a:off x="7505700" y="695058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" name="Freeform 17"/>
            <p:cNvSpPr>
              <a:spLocks noEditPoints="1"/>
            </p:cNvSpPr>
            <p:nvPr userDrawn="1"/>
          </p:nvSpPr>
          <p:spPr bwMode="auto">
            <a:xfrm>
              <a:off x="7612063" y="693471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" name="Freeform 18"/>
            <p:cNvSpPr>
              <a:spLocks/>
            </p:cNvSpPr>
            <p:nvPr userDrawn="1"/>
          </p:nvSpPr>
          <p:spPr bwMode="auto">
            <a:xfrm>
              <a:off x="7723188" y="691883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" name="Rectangle 19"/>
            <p:cNvSpPr>
              <a:spLocks noChangeArrowheads="1"/>
            </p:cNvSpPr>
            <p:nvPr userDrawn="1"/>
          </p:nvSpPr>
          <p:spPr bwMode="auto">
            <a:xfrm>
              <a:off x="7834312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" name="Freeform 20"/>
            <p:cNvSpPr>
              <a:spLocks/>
            </p:cNvSpPr>
            <p:nvPr userDrawn="1"/>
          </p:nvSpPr>
          <p:spPr bwMode="auto">
            <a:xfrm>
              <a:off x="7872413" y="695058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" name="Freeform 21"/>
            <p:cNvSpPr>
              <a:spLocks noEditPoints="1"/>
            </p:cNvSpPr>
            <p:nvPr userDrawn="1"/>
          </p:nvSpPr>
          <p:spPr bwMode="auto">
            <a:xfrm>
              <a:off x="7969250" y="660133"/>
              <a:ext cx="114299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" name="Freeform 22"/>
            <p:cNvSpPr>
              <a:spLocks/>
            </p:cNvSpPr>
            <p:nvPr userDrawn="1"/>
          </p:nvSpPr>
          <p:spPr bwMode="auto">
            <a:xfrm>
              <a:off x="8078788" y="695058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cxnSp>
        <p:nvCxnSpPr>
          <p:cNvPr id="8" name="Gerade Verbindung 7"/>
          <p:cNvCxnSpPr/>
          <p:nvPr userDrawn="1"/>
        </p:nvCxnSpPr>
        <p:spPr>
          <a:xfrm>
            <a:off x="287338" y="4824635"/>
            <a:ext cx="864235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Grafik 30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804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0" r:id="rId6"/>
    <p:sldLayoutId id="2147483662" r:id="rId7"/>
    <p:sldLayoutId id="2147483664" r:id="rId8"/>
    <p:sldLayoutId id="2147483663" r:id="rId9"/>
    <p:sldLayoutId id="2147483665" r:id="rId10"/>
    <p:sldLayoutId id="2147483661" r:id="rId11"/>
    <p:sldLayoutId id="2147483667" r:id="rId12"/>
    <p:sldLayoutId id="2147483657" r:id="rId13"/>
    <p:sldLayoutId id="2147483670" r:id="rId14"/>
    <p:sldLayoutId id="2147483654" r:id="rId15"/>
    <p:sldLayoutId id="2147483655" r:id="rId16"/>
    <p:sldLayoutId id="2147483668" r:id="rId17"/>
    <p:sldLayoutId id="2147483658" r:id="rId18"/>
    <p:sldLayoutId id="2147483659" r:id="rId19"/>
  </p:sldLayoutIdLst>
  <p:hf hdr="0"/>
  <p:txStyles>
    <p:titleStyle>
      <a:lvl1pPr algn="l" defTabSz="914400" rtl="0" eaLnBrk="1" latinLnBrk="0" hangingPunct="1">
        <a:lnSpc>
          <a:spcPts val="2600"/>
        </a:lnSpc>
        <a:spcBef>
          <a:spcPts val="600"/>
        </a:spcBef>
        <a:buNone/>
        <a:defRPr sz="2400" kern="1200" cap="all" baseline="0">
          <a:solidFill>
            <a:schemeClr val="accent3"/>
          </a:solidFill>
          <a:latin typeface="Exo 2 Semi Bold" pitchFamily="50" charset="0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spcBef>
          <a:spcPts val="600"/>
        </a:spcBef>
        <a:spcAft>
          <a:spcPts val="600"/>
        </a:spcAft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432000" indent="-216000" algn="l" defTabSz="914400" rtl="0" eaLnBrk="1" latinLnBrk="0" hangingPunct="1">
        <a:spcBef>
          <a:spcPts val="600"/>
        </a:spcBef>
        <a:spcAft>
          <a:spcPts val="300"/>
        </a:spcAft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648000" indent="-216000" algn="l" defTabSz="914400" rtl="0" eaLnBrk="1" latinLnBrk="0" hangingPunct="1">
        <a:spcBef>
          <a:spcPts val="300"/>
        </a:spcBef>
        <a:spcAft>
          <a:spcPts val="300"/>
        </a:spcAft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864000" indent="-216000" algn="l" defTabSz="914400" rtl="0" eaLnBrk="1" latinLnBrk="0" hangingPunct="1">
        <a:spcBef>
          <a:spcPts val="300"/>
        </a:spcBef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1080000" indent="-216000" algn="l" defTabSz="914400" rtl="0" eaLnBrk="1" latinLnBrk="0" hangingPunct="1">
        <a:spcBef>
          <a:spcPts val="0"/>
        </a:spcBef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schulung@ulb.uni-bonn.de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ecampus.uni-bonn.de/goto_ecampus_cat_5752.html" TargetMode="External"/><Relationship Id="rId2" Type="http://schemas.openxmlformats.org/officeDocument/2006/relationships/hyperlink" Target="https://www.ulb.uni-bonn.de/de/service/literaturverwaltung/citavi-pro/en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schulung@ulb.uni-bonn.de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76064" y="1872307"/>
            <a:ext cx="5040000" cy="360000"/>
          </a:xfrm>
        </p:spPr>
        <p:txBody>
          <a:bodyPr/>
          <a:lstStyle/>
          <a:p>
            <a:r>
              <a:rPr lang="de-DE" dirty="0" err="1"/>
              <a:t>Citavi</a:t>
            </a:r>
            <a:r>
              <a:rPr lang="de-DE" dirty="0"/>
              <a:t> </a:t>
            </a:r>
            <a:r>
              <a:rPr lang="de-DE" dirty="0" smtClean="0"/>
              <a:t>– </a:t>
            </a:r>
            <a:r>
              <a:rPr lang="de-DE" dirty="0" err="1" smtClean="0"/>
              <a:t>From</a:t>
            </a:r>
            <a:r>
              <a:rPr lang="de-DE" dirty="0" smtClean="0"/>
              <a:t> Quotation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Publication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575744" y="2664395"/>
            <a:ext cx="5040000" cy="2109478"/>
          </a:xfrm>
        </p:spPr>
        <p:txBody>
          <a:bodyPr/>
          <a:lstStyle/>
          <a:p>
            <a:pPr>
              <a:spcBef>
                <a:spcPct val="0"/>
              </a:spcBef>
              <a:spcAft>
                <a:spcPct val="300000"/>
              </a:spcAft>
            </a:pPr>
            <a:r>
              <a:rPr lang="de-DE" sz="2000" dirty="0"/>
              <a:t/>
            </a:r>
            <a:br>
              <a:rPr lang="de-DE" sz="2000" dirty="0"/>
            </a:br>
            <a:r>
              <a:rPr lang="de-DE" sz="2000" dirty="0">
                <a:hlinkClick r:id="rId2"/>
              </a:rPr>
              <a:t>schulung@ulb.uni-bonn.de</a:t>
            </a:r>
            <a:r>
              <a:rPr lang="de-DE" sz="2000" dirty="0"/>
              <a:t>   </a:t>
            </a:r>
            <a:br>
              <a:rPr lang="de-DE" sz="2000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0813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55605" y="251754"/>
            <a:ext cx="4917403" cy="647278"/>
          </a:xfrm>
        </p:spPr>
        <p:txBody>
          <a:bodyPr/>
          <a:lstStyle/>
          <a:p>
            <a:r>
              <a:rPr lang="de-DE" dirty="0" err="1" smtClean="0"/>
              <a:t>Citavi</a:t>
            </a:r>
            <a:r>
              <a:rPr lang="de-DE" dirty="0" smtClean="0"/>
              <a:t> </a:t>
            </a:r>
            <a:r>
              <a:rPr lang="de-DE" dirty="0" err="1" smtClean="0"/>
              <a:t>supports</a:t>
            </a:r>
            <a:r>
              <a:rPr lang="de-DE" dirty="0" smtClean="0"/>
              <a:t> </a:t>
            </a:r>
            <a:r>
              <a:rPr lang="de-DE" dirty="0" err="1" smtClean="0"/>
              <a:t>you</a:t>
            </a:r>
            <a:r>
              <a:rPr lang="de-DE" dirty="0" smtClean="0"/>
              <a:t> in </a:t>
            </a:r>
            <a:r>
              <a:rPr lang="de-DE" dirty="0" err="1" smtClean="0"/>
              <a:t>your</a:t>
            </a:r>
            <a:r>
              <a:rPr lang="de-DE" dirty="0" smtClean="0"/>
              <a:t> </a:t>
            </a:r>
            <a:r>
              <a:rPr lang="de-DE" dirty="0" err="1" smtClean="0"/>
              <a:t>scientific</a:t>
            </a:r>
            <a:r>
              <a:rPr lang="de-DE" dirty="0" smtClean="0"/>
              <a:t> </a:t>
            </a:r>
            <a:r>
              <a:rPr lang="de-DE" dirty="0" err="1" smtClean="0"/>
              <a:t>work</a:t>
            </a:r>
            <a:r>
              <a:rPr lang="de-DE" dirty="0" smtClean="0"/>
              <a:t>: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/>
              <a:t>Citavi</a:t>
            </a:r>
            <a:r>
              <a:rPr lang="de-DE" dirty="0"/>
              <a:t> – vom Zitat zur Publikation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2</a:t>
            </a:fld>
            <a:endParaRPr lang="de-DE"/>
          </a:p>
        </p:txBody>
      </p:sp>
      <p:graphicFrame>
        <p:nvGraphicFramePr>
          <p:cNvPr id="7" name="Inhaltsplatzhalt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7284590"/>
              </p:ext>
            </p:extLst>
          </p:nvPr>
        </p:nvGraphicFramePr>
        <p:xfrm>
          <a:off x="288033" y="1152227"/>
          <a:ext cx="8424935" cy="367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0031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Agenda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sz="2800" dirty="0" smtClean="0"/>
          </a:p>
          <a:p>
            <a:pPr lvl="3" indent="-540000">
              <a:buFont typeface="Wingdings" panose="05000000000000000000" pitchFamily="2" charset="2"/>
              <a:buChar char="§"/>
            </a:pPr>
            <a:r>
              <a:rPr lang="de-DE" sz="2800" dirty="0" err="1" smtClean="0"/>
              <a:t>Finding</a:t>
            </a:r>
            <a:r>
              <a:rPr lang="de-DE" sz="2800" dirty="0" smtClean="0"/>
              <a:t> </a:t>
            </a:r>
            <a:r>
              <a:rPr lang="de-DE" sz="2800" dirty="0" err="1" smtClean="0"/>
              <a:t>full</a:t>
            </a:r>
            <a:r>
              <a:rPr lang="de-DE" sz="2800" dirty="0" smtClean="0"/>
              <a:t> </a:t>
            </a:r>
            <a:r>
              <a:rPr lang="de-DE" sz="2800" dirty="0" err="1" smtClean="0"/>
              <a:t>text</a:t>
            </a:r>
            <a:r>
              <a:rPr lang="de-DE" sz="2800" dirty="0" smtClean="0"/>
              <a:t> </a:t>
            </a:r>
            <a:r>
              <a:rPr lang="de-DE" sz="2800" dirty="0" err="1" smtClean="0"/>
              <a:t>articles</a:t>
            </a:r>
            <a:endParaRPr lang="de-DE" sz="2800" dirty="0" smtClean="0"/>
          </a:p>
          <a:p>
            <a:pPr lvl="3" indent="-540000">
              <a:buFont typeface="Wingdings" panose="05000000000000000000" pitchFamily="2" charset="2"/>
              <a:buChar char="§"/>
            </a:pPr>
            <a:r>
              <a:rPr lang="de-DE" sz="2800" dirty="0" err="1" smtClean="0"/>
              <a:t>Structuring</a:t>
            </a:r>
            <a:r>
              <a:rPr lang="de-DE" sz="2800" dirty="0" smtClean="0"/>
              <a:t> </a:t>
            </a:r>
            <a:r>
              <a:rPr lang="de-DE" sz="2800" dirty="0" err="1" smtClean="0"/>
              <a:t>and</a:t>
            </a:r>
            <a:r>
              <a:rPr lang="de-DE" sz="2800" dirty="0" smtClean="0"/>
              <a:t> </a:t>
            </a:r>
            <a:r>
              <a:rPr lang="de-DE" sz="2800" dirty="0" err="1" smtClean="0"/>
              <a:t>organizing</a:t>
            </a:r>
            <a:r>
              <a:rPr lang="de-DE" sz="2800" dirty="0" smtClean="0"/>
              <a:t> </a:t>
            </a:r>
            <a:r>
              <a:rPr lang="de-DE" sz="2800" dirty="0" err="1" smtClean="0"/>
              <a:t>titles</a:t>
            </a:r>
            <a:r>
              <a:rPr lang="de-DE" sz="2800" dirty="0" smtClean="0"/>
              <a:t> </a:t>
            </a:r>
            <a:r>
              <a:rPr lang="de-DE" sz="2800" dirty="0" err="1" smtClean="0"/>
              <a:t>and</a:t>
            </a:r>
            <a:r>
              <a:rPr lang="de-DE" sz="2800" dirty="0" smtClean="0"/>
              <a:t> </a:t>
            </a:r>
            <a:r>
              <a:rPr lang="de-DE" sz="2800" dirty="0" err="1" smtClean="0"/>
              <a:t>knowledge</a:t>
            </a:r>
            <a:r>
              <a:rPr lang="de-DE" sz="2800" dirty="0" smtClean="0"/>
              <a:t> </a:t>
            </a:r>
            <a:r>
              <a:rPr lang="de-DE" sz="2800" dirty="0" err="1" smtClean="0"/>
              <a:t>items</a:t>
            </a:r>
            <a:endParaRPr lang="de-DE" sz="2800" dirty="0" smtClean="0"/>
          </a:p>
          <a:p>
            <a:pPr lvl="3" indent="-540000">
              <a:buFont typeface="Wingdings" panose="05000000000000000000" pitchFamily="2" charset="2"/>
              <a:buChar char="§"/>
            </a:pPr>
            <a:r>
              <a:rPr lang="de-DE" sz="2800" dirty="0" smtClean="0"/>
              <a:t>Setting </a:t>
            </a:r>
            <a:r>
              <a:rPr lang="de-DE" sz="2800" dirty="0" err="1" smtClean="0"/>
              <a:t>the</a:t>
            </a:r>
            <a:r>
              <a:rPr lang="de-DE" sz="2800" dirty="0" smtClean="0"/>
              <a:t> </a:t>
            </a:r>
            <a:r>
              <a:rPr lang="de-DE" sz="2800" dirty="0" err="1" smtClean="0"/>
              <a:t>citation</a:t>
            </a:r>
            <a:r>
              <a:rPr lang="de-DE" sz="2800" dirty="0" smtClean="0"/>
              <a:t> style </a:t>
            </a:r>
          </a:p>
          <a:p>
            <a:pPr lvl="3" indent="-540000">
              <a:buFont typeface="Wingdings" panose="05000000000000000000" pitchFamily="2" charset="2"/>
              <a:buChar char="§"/>
            </a:pPr>
            <a:r>
              <a:rPr lang="de-DE" sz="2800" dirty="0" err="1" smtClean="0"/>
              <a:t>Creating</a:t>
            </a:r>
            <a:r>
              <a:rPr lang="de-DE" sz="2800" dirty="0" smtClean="0"/>
              <a:t> a </a:t>
            </a:r>
            <a:r>
              <a:rPr lang="de-DE" sz="2800" dirty="0" err="1" smtClean="0"/>
              <a:t>publication</a:t>
            </a:r>
            <a:r>
              <a:rPr lang="de-DE" sz="2800" dirty="0" smtClean="0"/>
              <a:t> </a:t>
            </a:r>
            <a:r>
              <a:rPr lang="de-DE" sz="2800" dirty="0" err="1" smtClean="0"/>
              <a:t>with</a:t>
            </a:r>
            <a:r>
              <a:rPr lang="de-DE" sz="2800" dirty="0" smtClean="0"/>
              <a:t> </a:t>
            </a:r>
            <a:r>
              <a:rPr lang="de-DE" sz="2800" dirty="0" err="1" smtClean="0"/>
              <a:t>the</a:t>
            </a:r>
            <a:r>
              <a:rPr lang="de-DE" sz="2800" dirty="0" smtClean="0"/>
              <a:t> Word Add-Inn</a:t>
            </a:r>
            <a:endParaRPr lang="de-DE" sz="28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8224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bgerundetes Rechteck 6"/>
          <p:cNvSpPr/>
          <p:nvPr/>
        </p:nvSpPr>
        <p:spPr>
          <a:xfrm>
            <a:off x="3249384" y="1093630"/>
            <a:ext cx="2555775" cy="4018946"/>
          </a:xfrm>
          <a:prstGeom prst="roundRect">
            <a:avLst/>
          </a:prstGeom>
          <a:gradFill>
            <a:gsLst>
              <a:gs pos="0">
                <a:schemeClr val="lt1">
                  <a:tint val="40000"/>
                  <a:satMod val="350000"/>
                  <a:alpha val="50000"/>
                </a:schemeClr>
              </a:gs>
              <a:gs pos="40000">
                <a:schemeClr val="lt1">
                  <a:tint val="45000"/>
                  <a:shade val="99000"/>
                  <a:satMod val="350000"/>
                </a:schemeClr>
              </a:gs>
              <a:gs pos="100000">
                <a:schemeClr val="lt1">
                  <a:shade val="20000"/>
                  <a:satMod val="255000"/>
                </a:schemeClr>
              </a:gs>
            </a:gsLst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1002">
            <a:schemeClr val="lt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de-DE" baseline="-25000" dirty="0"/>
          </a:p>
        </p:txBody>
      </p:sp>
      <p:sp>
        <p:nvSpPr>
          <p:cNvPr id="8" name="Abgerundetes Rechteck 7"/>
          <p:cNvSpPr/>
          <p:nvPr/>
        </p:nvSpPr>
        <p:spPr>
          <a:xfrm>
            <a:off x="5869957" y="1031898"/>
            <a:ext cx="2520280" cy="4104456"/>
          </a:xfrm>
          <a:prstGeom prst="roundRect">
            <a:avLst/>
          </a:prstGeom>
          <a:gradFill>
            <a:gsLst>
              <a:gs pos="0">
                <a:schemeClr val="lt1">
                  <a:tint val="40000"/>
                  <a:satMod val="350000"/>
                  <a:alpha val="50000"/>
                </a:schemeClr>
              </a:gs>
              <a:gs pos="40000">
                <a:schemeClr val="lt1">
                  <a:tint val="45000"/>
                  <a:shade val="99000"/>
                  <a:satMod val="350000"/>
                </a:schemeClr>
              </a:gs>
              <a:gs pos="100000">
                <a:schemeClr val="lt1">
                  <a:shade val="20000"/>
                  <a:satMod val="255000"/>
                </a:schemeClr>
              </a:gs>
            </a:gsLst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1002">
            <a:schemeClr val="lt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Adding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Searching</a:t>
            </a:r>
            <a:r>
              <a:rPr lang="de-DE" dirty="0" smtClean="0"/>
              <a:t> </a:t>
            </a:r>
            <a:br>
              <a:rPr lang="de-DE" dirty="0" smtClean="0"/>
            </a:b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references</a:t>
            </a:r>
            <a:r>
              <a:rPr lang="de-DE" dirty="0" smtClean="0"/>
              <a:t>/</a:t>
            </a:r>
            <a:r>
              <a:rPr lang="de-DE" dirty="0" err="1" smtClean="0"/>
              <a:t>titles</a:t>
            </a:r>
            <a:endParaRPr lang="de-DE" dirty="0"/>
          </a:p>
        </p:txBody>
      </p:sp>
      <p:grpSp>
        <p:nvGrpSpPr>
          <p:cNvPr id="2" name="Gruppieren 1"/>
          <p:cNvGrpSpPr/>
          <p:nvPr/>
        </p:nvGrpSpPr>
        <p:grpSpPr>
          <a:xfrm>
            <a:off x="733230" y="1152227"/>
            <a:ext cx="2419810" cy="3901752"/>
            <a:chOff x="733230" y="1152227"/>
            <a:chExt cx="2419810" cy="3901752"/>
          </a:xfrm>
        </p:grpSpPr>
        <p:sp>
          <p:nvSpPr>
            <p:cNvPr id="3" name="Freihandform 2"/>
            <p:cNvSpPr/>
            <p:nvPr/>
          </p:nvSpPr>
          <p:spPr>
            <a:xfrm>
              <a:off x="733230" y="1152227"/>
              <a:ext cx="2419810" cy="3901752"/>
            </a:xfrm>
            <a:custGeom>
              <a:avLst/>
              <a:gdLst>
                <a:gd name="connsiteX0" fmla="*/ 0 w 2419810"/>
                <a:gd name="connsiteY0" fmla="*/ 241981 h 3901752"/>
                <a:gd name="connsiteX1" fmla="*/ 241981 w 2419810"/>
                <a:gd name="connsiteY1" fmla="*/ 0 h 3901752"/>
                <a:gd name="connsiteX2" fmla="*/ 2177829 w 2419810"/>
                <a:gd name="connsiteY2" fmla="*/ 0 h 3901752"/>
                <a:gd name="connsiteX3" fmla="*/ 2419810 w 2419810"/>
                <a:gd name="connsiteY3" fmla="*/ 241981 h 3901752"/>
                <a:gd name="connsiteX4" fmla="*/ 2419810 w 2419810"/>
                <a:gd name="connsiteY4" fmla="*/ 3659771 h 3901752"/>
                <a:gd name="connsiteX5" fmla="*/ 2177829 w 2419810"/>
                <a:gd name="connsiteY5" fmla="*/ 3901752 h 3901752"/>
                <a:gd name="connsiteX6" fmla="*/ 241981 w 2419810"/>
                <a:gd name="connsiteY6" fmla="*/ 3901752 h 3901752"/>
                <a:gd name="connsiteX7" fmla="*/ 0 w 2419810"/>
                <a:gd name="connsiteY7" fmla="*/ 3659771 h 3901752"/>
                <a:gd name="connsiteX8" fmla="*/ 0 w 2419810"/>
                <a:gd name="connsiteY8" fmla="*/ 241981 h 39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19810" h="3901752">
                  <a:moveTo>
                    <a:pt x="0" y="241981"/>
                  </a:moveTo>
                  <a:cubicBezTo>
                    <a:pt x="0" y="108339"/>
                    <a:pt x="108339" y="0"/>
                    <a:pt x="241981" y="0"/>
                  </a:cubicBezTo>
                  <a:lnTo>
                    <a:pt x="2177829" y="0"/>
                  </a:lnTo>
                  <a:cubicBezTo>
                    <a:pt x="2311471" y="0"/>
                    <a:pt x="2419810" y="108339"/>
                    <a:pt x="2419810" y="241981"/>
                  </a:cubicBezTo>
                  <a:lnTo>
                    <a:pt x="2419810" y="3659771"/>
                  </a:lnTo>
                  <a:cubicBezTo>
                    <a:pt x="2419810" y="3793413"/>
                    <a:pt x="2311471" y="3901752"/>
                    <a:pt x="2177829" y="3901752"/>
                  </a:cubicBezTo>
                  <a:lnTo>
                    <a:pt x="241981" y="3901752"/>
                  </a:lnTo>
                  <a:cubicBezTo>
                    <a:pt x="108339" y="3901752"/>
                    <a:pt x="0" y="3793413"/>
                    <a:pt x="0" y="3659771"/>
                  </a:cubicBezTo>
                  <a:lnTo>
                    <a:pt x="0" y="241981"/>
                  </a:lnTo>
                  <a:close/>
                </a:path>
              </a:pathLst>
            </a:custGeom>
            <a:solidFill>
              <a:schemeClr val="tx2"/>
            </a:solid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8590" tIns="148590" rIns="148590" bIns="2879817" numCol="1" spcCol="1270" anchor="ctr" anchorCtr="0">
              <a:noAutofit/>
            </a:bodyPr>
            <a:lstStyle/>
            <a:p>
              <a:pPr lvl="0" algn="ctr" defTabSz="1733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CH" sz="3900" kern="1200" dirty="0" err="1" smtClean="0">
                  <a:solidFill>
                    <a:srgbClr val="FFFFFF"/>
                  </a:solidFill>
                </a:rPr>
                <a:t>Manually</a:t>
              </a:r>
              <a:endParaRPr lang="de-CH" sz="3900" kern="1200" dirty="0">
                <a:solidFill>
                  <a:srgbClr val="FFFFFF"/>
                </a:solidFill>
              </a:endParaRPr>
            </a:p>
          </p:txBody>
        </p:sp>
        <p:sp>
          <p:nvSpPr>
            <p:cNvPr id="5" name="Freihandform 4"/>
            <p:cNvSpPr/>
            <p:nvPr/>
          </p:nvSpPr>
          <p:spPr>
            <a:xfrm>
              <a:off x="962991" y="2323895"/>
              <a:ext cx="1935848" cy="1176431"/>
            </a:xfrm>
            <a:custGeom>
              <a:avLst/>
              <a:gdLst>
                <a:gd name="connsiteX0" fmla="*/ 0 w 1935848"/>
                <a:gd name="connsiteY0" fmla="*/ 117643 h 1176431"/>
                <a:gd name="connsiteX1" fmla="*/ 117643 w 1935848"/>
                <a:gd name="connsiteY1" fmla="*/ 0 h 1176431"/>
                <a:gd name="connsiteX2" fmla="*/ 1818205 w 1935848"/>
                <a:gd name="connsiteY2" fmla="*/ 0 h 1176431"/>
                <a:gd name="connsiteX3" fmla="*/ 1935848 w 1935848"/>
                <a:gd name="connsiteY3" fmla="*/ 117643 h 1176431"/>
                <a:gd name="connsiteX4" fmla="*/ 1935848 w 1935848"/>
                <a:gd name="connsiteY4" fmla="*/ 1058788 h 1176431"/>
                <a:gd name="connsiteX5" fmla="*/ 1818205 w 1935848"/>
                <a:gd name="connsiteY5" fmla="*/ 1176431 h 1176431"/>
                <a:gd name="connsiteX6" fmla="*/ 117643 w 1935848"/>
                <a:gd name="connsiteY6" fmla="*/ 1176431 h 1176431"/>
                <a:gd name="connsiteX7" fmla="*/ 0 w 1935848"/>
                <a:gd name="connsiteY7" fmla="*/ 1058788 h 1176431"/>
                <a:gd name="connsiteX8" fmla="*/ 0 w 1935848"/>
                <a:gd name="connsiteY8" fmla="*/ 117643 h 1176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35848" h="1176431">
                  <a:moveTo>
                    <a:pt x="0" y="117643"/>
                  </a:moveTo>
                  <a:cubicBezTo>
                    <a:pt x="0" y="52671"/>
                    <a:pt x="52671" y="0"/>
                    <a:pt x="117643" y="0"/>
                  </a:cubicBezTo>
                  <a:lnTo>
                    <a:pt x="1818205" y="0"/>
                  </a:lnTo>
                  <a:cubicBezTo>
                    <a:pt x="1883177" y="0"/>
                    <a:pt x="1935848" y="52671"/>
                    <a:pt x="1935848" y="117643"/>
                  </a:cubicBezTo>
                  <a:lnTo>
                    <a:pt x="1935848" y="1058788"/>
                  </a:lnTo>
                  <a:cubicBezTo>
                    <a:pt x="1935848" y="1123760"/>
                    <a:pt x="1883177" y="1176431"/>
                    <a:pt x="1818205" y="1176431"/>
                  </a:cubicBezTo>
                  <a:lnTo>
                    <a:pt x="117643" y="1176431"/>
                  </a:lnTo>
                  <a:cubicBezTo>
                    <a:pt x="52671" y="1176431"/>
                    <a:pt x="0" y="1123760"/>
                    <a:pt x="0" y="1058788"/>
                  </a:cubicBezTo>
                  <a:lnTo>
                    <a:pt x="0" y="117643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92876" tIns="78271" rIns="92876" bIns="78271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CH" sz="2300" dirty="0" err="1"/>
                <a:t>f</a:t>
              </a:r>
              <a:r>
                <a:rPr lang="de-CH" sz="2300" dirty="0" err="1" smtClean="0"/>
                <a:t>ield</a:t>
              </a:r>
              <a:r>
                <a:rPr lang="de-CH" sz="2300" dirty="0" smtClean="0"/>
                <a:t> </a:t>
              </a:r>
              <a:r>
                <a:rPr lang="de-CH" sz="2300" dirty="0" err="1" smtClean="0"/>
                <a:t>by</a:t>
              </a:r>
              <a:r>
                <a:rPr lang="de-CH" sz="2300" dirty="0" smtClean="0"/>
                <a:t> </a:t>
              </a:r>
              <a:r>
                <a:rPr lang="de-CH" sz="2300" dirty="0" err="1" smtClean="0"/>
                <a:t>field</a:t>
              </a:r>
              <a:endParaRPr lang="de-CH" sz="2300" kern="1200" dirty="0"/>
            </a:p>
          </p:txBody>
        </p:sp>
        <p:sp>
          <p:nvSpPr>
            <p:cNvPr id="10" name="Freihandform 9"/>
            <p:cNvSpPr/>
            <p:nvPr/>
          </p:nvSpPr>
          <p:spPr>
            <a:xfrm>
              <a:off x="962991" y="3681316"/>
              <a:ext cx="1935848" cy="1176431"/>
            </a:xfrm>
            <a:custGeom>
              <a:avLst/>
              <a:gdLst>
                <a:gd name="connsiteX0" fmla="*/ 0 w 1935848"/>
                <a:gd name="connsiteY0" fmla="*/ 117643 h 1176431"/>
                <a:gd name="connsiteX1" fmla="*/ 117643 w 1935848"/>
                <a:gd name="connsiteY1" fmla="*/ 0 h 1176431"/>
                <a:gd name="connsiteX2" fmla="*/ 1818205 w 1935848"/>
                <a:gd name="connsiteY2" fmla="*/ 0 h 1176431"/>
                <a:gd name="connsiteX3" fmla="*/ 1935848 w 1935848"/>
                <a:gd name="connsiteY3" fmla="*/ 117643 h 1176431"/>
                <a:gd name="connsiteX4" fmla="*/ 1935848 w 1935848"/>
                <a:gd name="connsiteY4" fmla="*/ 1058788 h 1176431"/>
                <a:gd name="connsiteX5" fmla="*/ 1818205 w 1935848"/>
                <a:gd name="connsiteY5" fmla="*/ 1176431 h 1176431"/>
                <a:gd name="connsiteX6" fmla="*/ 117643 w 1935848"/>
                <a:gd name="connsiteY6" fmla="*/ 1176431 h 1176431"/>
                <a:gd name="connsiteX7" fmla="*/ 0 w 1935848"/>
                <a:gd name="connsiteY7" fmla="*/ 1058788 h 1176431"/>
                <a:gd name="connsiteX8" fmla="*/ 0 w 1935848"/>
                <a:gd name="connsiteY8" fmla="*/ 117643 h 1176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35848" h="1176431">
                  <a:moveTo>
                    <a:pt x="0" y="117643"/>
                  </a:moveTo>
                  <a:cubicBezTo>
                    <a:pt x="0" y="52671"/>
                    <a:pt x="52671" y="0"/>
                    <a:pt x="117643" y="0"/>
                  </a:cubicBezTo>
                  <a:lnTo>
                    <a:pt x="1818205" y="0"/>
                  </a:lnTo>
                  <a:cubicBezTo>
                    <a:pt x="1883177" y="0"/>
                    <a:pt x="1935848" y="52671"/>
                    <a:pt x="1935848" y="117643"/>
                  </a:cubicBezTo>
                  <a:lnTo>
                    <a:pt x="1935848" y="1058788"/>
                  </a:lnTo>
                  <a:cubicBezTo>
                    <a:pt x="1935848" y="1123760"/>
                    <a:pt x="1883177" y="1176431"/>
                    <a:pt x="1818205" y="1176431"/>
                  </a:cubicBezTo>
                  <a:lnTo>
                    <a:pt x="117643" y="1176431"/>
                  </a:lnTo>
                  <a:cubicBezTo>
                    <a:pt x="52671" y="1176431"/>
                    <a:pt x="0" y="1123760"/>
                    <a:pt x="0" y="1058788"/>
                  </a:cubicBezTo>
                  <a:lnTo>
                    <a:pt x="0" y="117643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92876" tIns="78271" rIns="92876" bIns="78271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CH" sz="2300" kern="1200" dirty="0" smtClean="0"/>
                <a:t>via </a:t>
              </a:r>
              <a:r>
                <a:rPr lang="de-CH" sz="2300" kern="1200" dirty="0"/>
                <a:t>ISBN-/</a:t>
              </a:r>
              <a:r>
                <a:rPr lang="de-CH" sz="2300" kern="1200" dirty="0" smtClean="0"/>
                <a:t>DOI-download</a:t>
              </a:r>
              <a:endParaRPr lang="de-CH" sz="23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928513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Adding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Searching</a:t>
            </a:r>
            <a:r>
              <a:rPr lang="de-DE" dirty="0"/>
              <a:t>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/>
              <a:t>sources</a:t>
            </a:r>
            <a:endParaRPr lang="de-DE" dirty="0"/>
          </a:p>
        </p:txBody>
      </p:sp>
      <p:graphicFrame>
        <p:nvGraphicFramePr>
          <p:cNvPr id="6" name="Inhaltsplatzhalt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936177"/>
              </p:ext>
            </p:extLst>
          </p:nvPr>
        </p:nvGraphicFramePr>
        <p:xfrm>
          <a:off x="720080" y="1152227"/>
          <a:ext cx="7624265" cy="3901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4494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Adding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Searching</a:t>
            </a:r>
            <a:r>
              <a:rPr lang="de-DE" dirty="0"/>
              <a:t>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/>
              <a:t>sources</a:t>
            </a:r>
            <a:endParaRPr lang="de-DE" dirty="0"/>
          </a:p>
        </p:txBody>
      </p:sp>
      <p:graphicFrame>
        <p:nvGraphicFramePr>
          <p:cNvPr id="6" name="Inhaltsplatzhalt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1919099"/>
              </p:ext>
            </p:extLst>
          </p:nvPr>
        </p:nvGraphicFramePr>
        <p:xfrm>
          <a:off x="720080" y="1152227"/>
          <a:ext cx="7624265" cy="3901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1624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Adding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Searching</a:t>
            </a:r>
            <a:r>
              <a:rPr lang="de-DE" dirty="0"/>
              <a:t>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/>
              <a:t>sources</a:t>
            </a:r>
            <a:endParaRPr lang="de-DE" dirty="0"/>
          </a:p>
        </p:txBody>
      </p:sp>
      <p:graphicFrame>
        <p:nvGraphicFramePr>
          <p:cNvPr id="6" name="Inhaltsplatzhalt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1197356"/>
              </p:ext>
            </p:extLst>
          </p:nvPr>
        </p:nvGraphicFramePr>
        <p:xfrm>
          <a:off x="720080" y="1152227"/>
          <a:ext cx="7624265" cy="3901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Stern mit 32 Zacken 8"/>
          <p:cNvSpPr/>
          <p:nvPr/>
        </p:nvSpPr>
        <p:spPr>
          <a:xfrm rot="929996">
            <a:off x="5135487" y="3108387"/>
            <a:ext cx="1587553" cy="1640058"/>
          </a:xfrm>
          <a:prstGeom prst="star32">
            <a:avLst>
              <a:gd name="adj" fmla="val 46018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de-CH" sz="1200" b="1" dirty="0">
                <a:solidFill>
                  <a:srgbClr val="003888"/>
                </a:solidFill>
              </a:rPr>
              <a:t>… </a:t>
            </a:r>
            <a:r>
              <a:rPr lang="de-CH" sz="1200" b="1" dirty="0" err="1" smtClean="0">
                <a:solidFill>
                  <a:srgbClr val="003888"/>
                </a:solidFill>
              </a:rPr>
              <a:t>and</a:t>
            </a:r>
            <a:r>
              <a:rPr lang="de-CH" sz="1200" b="1" dirty="0" smtClean="0">
                <a:solidFill>
                  <a:srgbClr val="003888"/>
                </a:solidFill>
              </a:rPr>
              <a:t> </a:t>
            </a:r>
            <a:r>
              <a:rPr lang="de-CH" sz="1200" b="1" dirty="0" err="1" smtClean="0">
                <a:solidFill>
                  <a:srgbClr val="003888"/>
                </a:solidFill>
              </a:rPr>
              <a:t>the</a:t>
            </a:r>
            <a:r>
              <a:rPr lang="de-CH" sz="1200" b="1" dirty="0" smtClean="0">
                <a:solidFill>
                  <a:srgbClr val="003888"/>
                </a:solidFill>
              </a:rPr>
              <a:t> </a:t>
            </a:r>
            <a:r>
              <a:rPr lang="de-CH" sz="2600" b="1" dirty="0">
                <a:solidFill>
                  <a:srgbClr val="003888"/>
                </a:solidFill>
              </a:rPr>
              <a:t>Picker</a:t>
            </a:r>
          </a:p>
        </p:txBody>
      </p:sp>
    </p:spTree>
    <p:extLst>
      <p:ext uri="{BB962C8B-B14F-4D97-AF65-F5344CB8AC3E}">
        <p14:creationId xmlns:p14="http://schemas.microsoft.com/office/powerpoint/2010/main" val="1188832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Information + </a:t>
            </a:r>
            <a:r>
              <a:rPr lang="de-DE" dirty="0" err="1"/>
              <a:t>support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8992" y="1224603"/>
            <a:ext cx="8640000" cy="2807944"/>
          </a:xfrm>
        </p:spPr>
        <p:txBody>
          <a:bodyPr/>
          <a:lstStyle/>
          <a:p>
            <a:pPr>
              <a:spcBef>
                <a:spcPct val="100000"/>
              </a:spcBef>
              <a:buFont typeface="Wingdings" pitchFamily="2" charset="2"/>
              <a:buChar char="§"/>
              <a:defRPr/>
            </a:pPr>
            <a:r>
              <a:rPr lang="de-DE" dirty="0" smtClean="0">
                <a:solidFill>
                  <a:srgbClr val="003888"/>
                </a:solidFill>
                <a:hlinkClick r:id="rId2"/>
              </a:rPr>
              <a:t>https</a:t>
            </a:r>
            <a:r>
              <a:rPr lang="de-DE" dirty="0">
                <a:solidFill>
                  <a:srgbClr val="003888"/>
                </a:solidFill>
                <a:hlinkClick r:id="rId2"/>
              </a:rPr>
              <a:t>://</a:t>
            </a:r>
            <a:r>
              <a:rPr lang="de-DE" dirty="0" smtClean="0">
                <a:solidFill>
                  <a:srgbClr val="003888"/>
                </a:solidFill>
                <a:hlinkClick r:id="rId2"/>
              </a:rPr>
              <a:t>www.ulb.uni-bonn.de/de/service/literaturverwaltung/citavi-pro/en</a:t>
            </a:r>
            <a:r>
              <a:rPr lang="de-DE" dirty="0" smtClean="0">
                <a:solidFill>
                  <a:srgbClr val="003888"/>
                </a:solidFill>
              </a:rPr>
              <a:t>  </a:t>
            </a:r>
            <a:endParaRPr lang="de-DE" dirty="0">
              <a:solidFill>
                <a:srgbClr val="003888"/>
              </a:solidFill>
            </a:endParaRPr>
          </a:p>
          <a:p>
            <a:pPr>
              <a:spcBef>
                <a:spcPct val="100000"/>
              </a:spcBef>
              <a:buFont typeface="Wingdings" pitchFamily="2" charset="2"/>
              <a:buChar char="§"/>
              <a:defRPr/>
            </a:pPr>
            <a:r>
              <a:rPr lang="de-DE" dirty="0" smtClean="0">
                <a:solidFill>
                  <a:srgbClr val="003888"/>
                </a:solidFill>
              </a:rPr>
              <a:t> eCampus-</a:t>
            </a:r>
            <a:r>
              <a:rPr lang="de-DE" smtClean="0">
                <a:solidFill>
                  <a:srgbClr val="003888"/>
                </a:solidFill>
              </a:rPr>
              <a:t>course: </a:t>
            </a:r>
            <a:r>
              <a:rPr lang="de-DE" dirty="0" smtClean="0">
                <a:solidFill>
                  <a:srgbClr val="003888"/>
                </a:solidFill>
                <a:hlinkClick r:id="rId3"/>
              </a:rPr>
              <a:t>ULB-Literaturverwaltungsprogramme</a:t>
            </a:r>
            <a:r>
              <a:rPr lang="de-DE" dirty="0" smtClean="0">
                <a:solidFill>
                  <a:srgbClr val="003888"/>
                </a:solidFill>
              </a:rPr>
              <a:t> (</a:t>
            </a:r>
            <a:r>
              <a:rPr lang="de-DE" dirty="0" err="1" smtClean="0">
                <a:solidFill>
                  <a:srgbClr val="003888"/>
                </a:solidFill>
              </a:rPr>
              <a:t>only</a:t>
            </a:r>
            <a:r>
              <a:rPr lang="de-DE" dirty="0" smtClean="0">
                <a:solidFill>
                  <a:srgbClr val="003888"/>
                </a:solidFill>
              </a:rPr>
              <a:t> in </a:t>
            </a:r>
            <a:r>
              <a:rPr lang="de-DE" dirty="0" err="1" smtClean="0">
                <a:solidFill>
                  <a:srgbClr val="003888"/>
                </a:solidFill>
              </a:rPr>
              <a:t>german</a:t>
            </a:r>
            <a:r>
              <a:rPr lang="de-DE" dirty="0" smtClean="0">
                <a:solidFill>
                  <a:srgbClr val="003888"/>
                </a:solidFill>
              </a:rPr>
              <a:t>)</a:t>
            </a:r>
          </a:p>
          <a:p>
            <a:pPr>
              <a:spcBef>
                <a:spcPct val="100000"/>
              </a:spcBef>
              <a:buFont typeface="Wingdings" pitchFamily="2" charset="2"/>
              <a:buChar char="§"/>
              <a:defRPr/>
            </a:pPr>
            <a:r>
              <a:rPr lang="de-DE" dirty="0" err="1" smtClean="0">
                <a:solidFill>
                  <a:srgbClr val="003888"/>
                </a:solidFill>
              </a:rPr>
              <a:t>make</a:t>
            </a:r>
            <a:r>
              <a:rPr lang="de-DE" dirty="0" smtClean="0">
                <a:solidFill>
                  <a:srgbClr val="003888"/>
                </a:solidFill>
              </a:rPr>
              <a:t> an </a:t>
            </a:r>
            <a:r>
              <a:rPr lang="de-DE" dirty="0" err="1" smtClean="0">
                <a:solidFill>
                  <a:srgbClr val="003888"/>
                </a:solidFill>
              </a:rPr>
              <a:t>appoinment</a:t>
            </a:r>
            <a:r>
              <a:rPr lang="de-DE" dirty="0" smtClean="0">
                <a:solidFill>
                  <a:srgbClr val="003888"/>
                </a:solidFill>
              </a:rPr>
              <a:t> </a:t>
            </a:r>
            <a:r>
              <a:rPr lang="de-DE" dirty="0" err="1" smtClean="0">
                <a:solidFill>
                  <a:srgbClr val="003888"/>
                </a:solidFill>
              </a:rPr>
              <a:t>with</a:t>
            </a:r>
            <a:r>
              <a:rPr lang="de-DE" dirty="0" smtClean="0">
                <a:solidFill>
                  <a:srgbClr val="003888"/>
                </a:solidFill>
              </a:rPr>
              <a:t> </a:t>
            </a:r>
            <a:r>
              <a:rPr lang="de-DE" dirty="0" err="1" smtClean="0">
                <a:solidFill>
                  <a:srgbClr val="003888"/>
                </a:solidFill>
              </a:rPr>
              <a:t>us</a:t>
            </a:r>
            <a:r>
              <a:rPr lang="de-DE" dirty="0" smtClean="0">
                <a:solidFill>
                  <a:srgbClr val="003888"/>
                </a:solidFill>
              </a:rPr>
              <a:t> und </a:t>
            </a:r>
            <a:r>
              <a:rPr lang="de-DE" dirty="0" err="1" smtClean="0">
                <a:solidFill>
                  <a:srgbClr val="003888"/>
                </a:solidFill>
              </a:rPr>
              <a:t>get</a:t>
            </a:r>
            <a:r>
              <a:rPr lang="de-DE" dirty="0" smtClean="0">
                <a:solidFill>
                  <a:srgbClr val="003888"/>
                </a:solidFill>
              </a:rPr>
              <a:t> </a:t>
            </a:r>
            <a:r>
              <a:rPr lang="de-DE" dirty="0" err="1" smtClean="0">
                <a:solidFill>
                  <a:srgbClr val="003888"/>
                </a:solidFill>
              </a:rPr>
              <a:t>our</a:t>
            </a:r>
            <a:r>
              <a:rPr lang="de-DE" dirty="0" smtClean="0">
                <a:solidFill>
                  <a:srgbClr val="003888"/>
                </a:solidFill>
              </a:rPr>
              <a:t> </a:t>
            </a:r>
            <a:r>
              <a:rPr lang="de-DE" dirty="0" err="1" smtClean="0">
                <a:solidFill>
                  <a:srgbClr val="003888"/>
                </a:solidFill>
              </a:rPr>
              <a:t>support</a:t>
            </a:r>
            <a:r>
              <a:rPr lang="de-DE" dirty="0" smtClean="0">
                <a:solidFill>
                  <a:srgbClr val="003888"/>
                </a:solidFill>
              </a:rPr>
              <a:t>: </a:t>
            </a:r>
            <a:r>
              <a:rPr lang="de-DE" dirty="0" smtClean="0">
                <a:solidFill>
                  <a:srgbClr val="003888"/>
                </a:solidFill>
                <a:hlinkClick r:id="rId4"/>
              </a:rPr>
              <a:t>schulung@ulb.uni-bonn.de</a:t>
            </a:r>
            <a:endParaRPr lang="de-DE" dirty="0">
              <a:solidFill>
                <a:srgbClr val="003888"/>
              </a:solidFill>
            </a:endParaRPr>
          </a:p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  <a:p>
            <a:r>
              <a:rPr lang="de-DE" dirty="0" err="1"/>
              <a:t>Citavi</a:t>
            </a:r>
            <a:r>
              <a:rPr lang="de-DE" dirty="0"/>
              <a:t> – vom Zitat zur Publikation</a:t>
            </a: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4919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platzhalter 1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 dirty="0"/>
          </a:p>
          <a:p>
            <a:r>
              <a:rPr lang="de-DE" dirty="0" err="1" smtClean="0"/>
              <a:t>Thank</a:t>
            </a:r>
            <a:r>
              <a:rPr lang="de-DE" dirty="0" smtClean="0"/>
              <a:t> </a:t>
            </a:r>
            <a:r>
              <a:rPr lang="de-DE" smtClean="0"/>
              <a:t>you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your</a:t>
            </a:r>
            <a:r>
              <a:rPr lang="de-DE" dirty="0" smtClean="0"/>
              <a:t> </a:t>
            </a:r>
            <a:r>
              <a:rPr lang="de-DE" dirty="0" err="1" smtClean="0"/>
              <a:t>attention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good</a:t>
            </a:r>
            <a:r>
              <a:rPr lang="de-DE" dirty="0" smtClean="0"/>
              <a:t> </a:t>
            </a:r>
            <a:r>
              <a:rPr lang="de-DE" dirty="0" err="1" smtClean="0"/>
              <a:t>luck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your</a:t>
            </a:r>
            <a:r>
              <a:rPr lang="de-DE" dirty="0"/>
              <a:t> </a:t>
            </a:r>
            <a:r>
              <a:rPr lang="de-DE" dirty="0" err="1" smtClean="0"/>
              <a:t>scientific</a:t>
            </a:r>
            <a:r>
              <a:rPr lang="de-DE" dirty="0" smtClean="0"/>
              <a:t> </a:t>
            </a:r>
            <a:r>
              <a:rPr lang="de-DE" dirty="0" err="1" smtClean="0"/>
              <a:t>projects</a:t>
            </a:r>
            <a:r>
              <a:rPr lang="de-DE" dirty="0" smtClean="0"/>
              <a:t>!</a:t>
            </a:r>
            <a:endParaRPr lang="de-DE" dirty="0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schulung@ulb.uni-bonn.de</a:t>
            </a:r>
          </a:p>
        </p:txBody>
      </p:sp>
    </p:spTree>
    <p:extLst>
      <p:ext uri="{BB962C8B-B14F-4D97-AF65-F5344CB8AC3E}">
        <p14:creationId xmlns:p14="http://schemas.microsoft.com/office/powerpoint/2010/main" val="4249482657"/>
      </p:ext>
    </p:extLst>
  </p:cSld>
  <p:clrMapOvr>
    <a:masterClrMapping/>
  </p:clrMapOvr>
</p:sld>
</file>

<file path=ppt/theme/theme1.xml><?xml version="1.0" encoding="utf-8"?>
<a:theme xmlns:a="http://schemas.openxmlformats.org/drawingml/2006/main" name="Uni_Bonn">
  <a:themeElements>
    <a:clrScheme name="Uni-Bonn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909085"/>
      </a:accent1>
      <a:accent2>
        <a:srgbClr val="07529A"/>
      </a:accent2>
      <a:accent3>
        <a:srgbClr val="EAB90C"/>
      </a:accent3>
      <a:accent4>
        <a:srgbClr val="D8D8C8"/>
      </a:accent4>
      <a:accent5>
        <a:srgbClr val="053D73"/>
      </a:accent5>
      <a:accent6>
        <a:srgbClr val="F8DE83"/>
      </a:accent6>
      <a:hlink>
        <a:srgbClr val="79BAF8"/>
      </a:hlink>
      <a:folHlink>
        <a:srgbClr val="6C6C62"/>
      </a:folHlink>
    </a:clrScheme>
    <a:fontScheme name="Uni-Bonn">
      <a:majorFont>
        <a:latin typeface="Exo 2"/>
        <a:ea typeface=""/>
        <a:cs typeface="Calibri"/>
      </a:majorFont>
      <a:minorFont>
        <a:latin typeface="Calibri"/>
        <a:ea typeface=""/>
        <a:cs typeface="Calibri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 sz="1400" dirty="0" err="1" smtClean="0">
            <a:solidFill>
              <a:schemeClr val="accent2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  <a:tailEnd type="none" w="lg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marL="216000" indent="-216000">
          <a:spcAft>
            <a:spcPts val="420"/>
          </a:spcAft>
          <a:buFont typeface="Calibri" panose="020F0502020204030204" pitchFamily="34" charset="0"/>
          <a:buChar char="−"/>
          <a:defRPr sz="1400" dirty="0" err="1" smtClean="0">
            <a:solidFill>
              <a:schemeClr val="accent2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Larissa">
  <a:themeElements>
    <a:clrScheme name="Uni-Bonn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909085"/>
      </a:accent1>
      <a:accent2>
        <a:srgbClr val="07529A"/>
      </a:accent2>
      <a:accent3>
        <a:srgbClr val="EAB90C"/>
      </a:accent3>
      <a:accent4>
        <a:srgbClr val="D8D8C8"/>
      </a:accent4>
      <a:accent5>
        <a:srgbClr val="053D73"/>
      </a:accent5>
      <a:accent6>
        <a:srgbClr val="B08B09"/>
      </a:accent6>
      <a:hlink>
        <a:srgbClr val="032D56"/>
      </a:hlink>
      <a:folHlink>
        <a:srgbClr val="6C6C62"/>
      </a:folHlink>
    </a:clrScheme>
    <a:fontScheme name="Uni-Bonn">
      <a:majorFont>
        <a:latin typeface="Calibri"/>
        <a:ea typeface=""/>
        <a:cs typeface="Calibri"/>
      </a:majorFont>
      <a:minorFont>
        <a:latin typeface="Calibri"/>
        <a:ea typeface=""/>
        <a:cs typeface="Calibri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Uni-Bonn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909085"/>
      </a:accent1>
      <a:accent2>
        <a:srgbClr val="07529A"/>
      </a:accent2>
      <a:accent3>
        <a:srgbClr val="EAB90C"/>
      </a:accent3>
      <a:accent4>
        <a:srgbClr val="D8D8C8"/>
      </a:accent4>
      <a:accent5>
        <a:srgbClr val="053D73"/>
      </a:accent5>
      <a:accent6>
        <a:srgbClr val="B08B09"/>
      </a:accent6>
      <a:hlink>
        <a:srgbClr val="032D56"/>
      </a:hlink>
      <a:folHlink>
        <a:srgbClr val="6C6C62"/>
      </a:folHlink>
    </a:clrScheme>
    <a:fontScheme name="Uni-Bonn">
      <a:majorFont>
        <a:latin typeface="Calibri"/>
        <a:ea typeface=""/>
        <a:cs typeface="Calibri"/>
      </a:majorFont>
      <a:minorFont>
        <a:latin typeface="Calibri"/>
        <a:ea typeface=""/>
        <a:cs typeface="Calibri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Uni_Bonn_2017(1)</Template>
  <TotalTime>0</TotalTime>
  <Words>210</Words>
  <Application>Microsoft Office PowerPoint</Application>
  <PresentationFormat>Benutzerdefiniert</PresentationFormat>
  <Paragraphs>77</Paragraphs>
  <Slides>9</Slides>
  <Notes>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5" baseType="lpstr">
      <vt:lpstr>Arial</vt:lpstr>
      <vt:lpstr>Calibri</vt:lpstr>
      <vt:lpstr>Exo 2</vt:lpstr>
      <vt:lpstr>Exo 2 Semi Bold</vt:lpstr>
      <vt:lpstr>Wingdings</vt:lpstr>
      <vt:lpstr>Uni_Bonn</vt:lpstr>
      <vt:lpstr>Citavi – From Quotation to Publication</vt:lpstr>
      <vt:lpstr>Citavi supports you in your scientific work:</vt:lpstr>
      <vt:lpstr>Agenda</vt:lpstr>
      <vt:lpstr>Adding and Searching  for references/titles</vt:lpstr>
      <vt:lpstr>Adding and Searching  for sources</vt:lpstr>
      <vt:lpstr>Adding and Searching  for sources</vt:lpstr>
      <vt:lpstr>Adding and Searching  for sources</vt:lpstr>
      <vt:lpstr>Information + support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Balgheim, Anna</dc:creator>
  <cp:lastModifiedBy>Hertrampf, Dr., Susanne</cp:lastModifiedBy>
  <cp:revision>124</cp:revision>
  <cp:lastPrinted>2021-12-09T08:13:24Z</cp:lastPrinted>
  <dcterms:created xsi:type="dcterms:W3CDTF">2018-02-07T13:41:47Z</dcterms:created>
  <dcterms:modified xsi:type="dcterms:W3CDTF">2022-02-18T14:35:15Z</dcterms:modified>
</cp:coreProperties>
</file>