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8" r:id="rId4"/>
    <p:sldId id="279" r:id="rId5"/>
    <p:sldId id="280" r:id="rId6"/>
    <p:sldId id="281" r:id="rId7"/>
    <p:sldId id="277" r:id="rId8"/>
    <p:sldId id="267" r:id="rId9"/>
    <p:sldId id="266" r:id="rId10"/>
    <p:sldId id="282" r:id="rId11"/>
    <p:sldId id="260" r:id="rId12"/>
  </p:sldIdLst>
  <p:sldSz cx="9217025" cy="51847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0">
          <p15:clr>
            <a:srgbClr val="A4A3A4"/>
          </p15:clr>
        </p15:guide>
        <p15:guide id="2" orient="horz" pos="771">
          <p15:clr>
            <a:srgbClr val="A4A3A4"/>
          </p15:clr>
        </p15:guide>
        <p15:guide id="3" orient="horz" pos="1724">
          <p15:clr>
            <a:srgbClr val="A4A3A4"/>
          </p15:clr>
        </p15:guide>
        <p15:guide id="4" orient="horz" pos="1905">
          <p15:clr>
            <a:srgbClr val="A4A3A4"/>
          </p15:clr>
        </p15:guide>
        <p15:guide id="5" orient="horz" pos="3039">
          <p15:clr>
            <a:srgbClr val="A4A3A4"/>
          </p15:clr>
        </p15:guide>
        <p15:guide id="6" orient="horz" pos="3221">
          <p15:clr>
            <a:srgbClr val="A4A3A4"/>
          </p15:clr>
        </p15:guide>
        <p15:guide id="7" orient="horz" pos="182">
          <p15:clr>
            <a:srgbClr val="A4A3A4"/>
          </p15:clr>
        </p15:guide>
        <p15:guide id="8" orient="horz" pos="2858">
          <p15:clr>
            <a:srgbClr val="A4A3A4"/>
          </p15:clr>
        </p15:guide>
        <p15:guide id="9" pos="181">
          <p15:clr>
            <a:srgbClr val="A4A3A4"/>
          </p15:clr>
        </p15:guide>
        <p15:guide id="10" pos="5625">
          <p15:clr>
            <a:srgbClr val="A4A3A4"/>
          </p15:clr>
        </p15:guide>
        <p15:guide id="11" pos="2994">
          <p15:clr>
            <a:srgbClr val="A4A3A4"/>
          </p15:clr>
        </p15:guide>
        <p15:guide id="12" pos="28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03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EB"/>
    <a:srgbClr val="FAFAF9"/>
    <a:srgbClr val="FEFAEC"/>
    <a:srgbClr val="EAB90C"/>
    <a:srgbClr val="07529A"/>
    <a:srgbClr val="909085"/>
    <a:srgbClr val="E8F4FE"/>
    <a:srgbClr val="D7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265" autoAdjust="0"/>
  </p:normalViewPr>
  <p:slideViewPr>
    <p:cSldViewPr showGuides="1">
      <p:cViewPr varScale="1">
        <p:scale>
          <a:sx n="176" d="100"/>
          <a:sy n="176" d="100"/>
        </p:scale>
        <p:origin x="305" y="96"/>
      </p:cViewPr>
      <p:guideLst>
        <p:guide orient="horz" pos="590"/>
        <p:guide orient="horz" pos="771"/>
        <p:guide orient="horz" pos="1724"/>
        <p:guide orient="horz" pos="1905"/>
        <p:guide orient="horz" pos="3039"/>
        <p:guide orient="horz" pos="3221"/>
        <p:guide orient="horz" pos="182"/>
        <p:guide orient="horz" pos="2858"/>
        <p:guide pos="181"/>
        <p:guide pos="5625"/>
        <p:guide pos="2994"/>
        <p:guide pos="2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192" y="108"/>
      </p:cViewPr>
      <p:guideLst>
        <p:guide orient="horz" pos="703"/>
        <p:guide orient="horz" pos="505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>
        <a:solidFill>
          <a:srgbClr val="01439B"/>
        </a:solidFill>
      </dgm:spPr>
      <dgm:t>
        <a:bodyPr/>
        <a:lstStyle/>
        <a:p>
          <a:r>
            <a:rPr lang="de-CH" sz="1800" b="1" dirty="0" smtClean="0"/>
            <a:t>Literatur sammeln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>
        <a:solidFill>
          <a:srgbClr val="01439B">
            <a:alpha val="87000"/>
          </a:srgbClr>
        </a:solidFill>
      </dgm:spPr>
      <dgm:t>
        <a:bodyPr/>
        <a:lstStyle/>
        <a:p>
          <a:r>
            <a:rPr lang="de-CH" sz="1800" b="1" dirty="0" smtClean="0"/>
            <a:t>Inhaltliche</a:t>
          </a:r>
          <a:br>
            <a:rPr lang="de-CH" sz="1800" b="1" dirty="0" smtClean="0"/>
          </a:br>
          <a:r>
            <a:rPr lang="de-CH" sz="1800" b="1" dirty="0" smtClean="0"/>
            <a:t>Erschließung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>
        <a:solidFill>
          <a:srgbClr val="01439B">
            <a:alpha val="75000"/>
          </a:srgbClr>
        </a:solidFill>
      </dgm:spPr>
      <dgm:t>
        <a:bodyPr/>
        <a:lstStyle/>
        <a:p>
          <a:r>
            <a:rPr lang="de-CH" sz="1800" b="1" dirty="0" smtClean="0"/>
            <a:t>Arbeits-</a:t>
          </a:r>
          <a:r>
            <a:rPr lang="de-CH" sz="1800" b="1" dirty="0" err="1" smtClean="0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>
        <a:solidFill>
          <a:srgbClr val="01439B">
            <a:alpha val="63000"/>
          </a:srgbClr>
        </a:solidFill>
      </dgm:spPr>
      <dgm:t>
        <a:bodyPr/>
        <a:lstStyle/>
        <a:p>
          <a:r>
            <a:rPr lang="de-CH" sz="1800" b="1" dirty="0" smtClean="0"/>
            <a:t>Wissens-</a:t>
          </a:r>
          <a:r>
            <a:rPr lang="de-CH" sz="1800" b="1" dirty="0" err="1" smtClean="0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>
        <a:solidFill>
          <a:srgbClr val="01439B">
            <a:alpha val="50000"/>
          </a:srgbClr>
        </a:solidFill>
      </dgm:spPr>
      <dgm:t>
        <a:bodyPr/>
        <a:lstStyle/>
        <a:p>
          <a:r>
            <a:rPr lang="de-CH" sz="1800" b="1" dirty="0" smtClean="0"/>
            <a:t>Publikation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  <dgm:t>
        <a:bodyPr/>
        <a:lstStyle/>
        <a:p>
          <a:endParaRPr lang="de-DE"/>
        </a:p>
      </dgm:t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 custScaleX="122220" custRadScaleRad="98880" custRadScaleInc="-1251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  <dgm:t>
        <a:bodyPr/>
        <a:lstStyle/>
        <a:p>
          <a:endParaRPr lang="de-DE"/>
        </a:p>
      </dgm:t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 custRadScaleRad="95768" custRadScaleInc="-2107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  <dgm:t>
        <a:bodyPr/>
        <a:lstStyle/>
        <a:p>
          <a:endParaRPr lang="de-DE"/>
        </a:p>
      </dgm:t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 custScaleX="128749" custRadScaleRad="90750" custRadScaleInc="507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  <dgm:t>
        <a:bodyPr/>
        <a:lstStyle/>
        <a:p>
          <a:endParaRPr lang="de-DE"/>
        </a:p>
      </dgm:t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 custScaleX="118382" custScaleY="110440" custRadScaleRad="100400" custRadScaleInc="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  <dgm:t>
        <a:bodyPr/>
        <a:lstStyle/>
        <a:p>
          <a:endParaRPr lang="de-DE"/>
        </a:p>
      </dgm:t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8699DEDA-6E9B-4E63-BDF0-CB9C58D31E25}" type="presOf" srcId="{9D158D60-96FF-4395-83A8-2B814ACDA336}" destId="{3FD1B506-370B-4EF0-8632-2117CC9F4AA3}" srcOrd="0" destOrd="0" presId="urn:microsoft.com/office/officeart/2005/8/layout/cycle5"/>
    <dgm:cxn modelId="{12FF27EE-BEBC-48BD-B1D5-F4581801B1F4}" type="presOf" srcId="{B8CC6CD5-3310-4129-8DF8-F43BB9F7B142}" destId="{0DB0BF75-DD22-4027-B373-C66C264C05D6}" srcOrd="0" destOrd="0" presId="urn:microsoft.com/office/officeart/2005/8/layout/cycle5"/>
    <dgm:cxn modelId="{396B85D4-8550-4201-BF8A-69CAB9462655}" type="presOf" srcId="{90C377EE-DD35-49FF-BF86-1DF4B03E0A57}" destId="{DFBF7E74-54B9-4B0D-9BAD-50FD68F2B5F0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DAF2EFE9-B183-41D8-9EC2-E89DB8E63865}" type="presOf" srcId="{637A4DA5-455E-4AFC-AF16-86BED0C7FCDE}" destId="{BFC2FB8C-969D-4733-8DEF-454C65C57DA3}" srcOrd="0" destOrd="0" presId="urn:microsoft.com/office/officeart/2005/8/layout/cycle5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3187AE56-01BB-46D4-8DF9-06B9384B12AA}" type="presOf" srcId="{99D8105B-BEBF-4A9E-8CD4-CBA27A5745EC}" destId="{F77FE98A-D28A-4405-81B8-7206BDF1FEED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7CA448F0-91D4-4674-BDFD-E8D36B22AE65}" type="presOf" srcId="{8AE1B2CA-2F42-41F4-BE7E-C92C9B18374E}" destId="{66A3516F-4A55-4B7F-A9E1-7656DA7DB4E2}" srcOrd="0" destOrd="0" presId="urn:microsoft.com/office/officeart/2005/8/layout/cycle5"/>
    <dgm:cxn modelId="{1DCA9D3A-C08C-489B-9274-D4B7807A6BC4}" type="presOf" srcId="{9977DA53-7425-4700-B5E7-A7E7B7FF7639}" destId="{4FAC5C3B-3848-4193-BEB2-C38EE2A836A0}" srcOrd="0" destOrd="0" presId="urn:microsoft.com/office/officeart/2005/8/layout/cycle5"/>
    <dgm:cxn modelId="{9D89EF30-B1A6-4A73-BFF0-6E06C9ED5807}" type="presOf" srcId="{8A10B752-BDF0-4E5F-8471-86F4C48D6F93}" destId="{155FFD78-EF79-4365-AE8B-D135E2A2EED7}" srcOrd="0" destOrd="0" presId="urn:microsoft.com/office/officeart/2005/8/layout/cycle5"/>
    <dgm:cxn modelId="{EFDF3A55-203E-48E1-8FC9-5CEFA90D2F54}" type="presOf" srcId="{9071EF8E-CAC1-4819-8E59-8F97295863CD}" destId="{81101FCC-23AF-4D40-A6B4-D6076C0EBBD1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D1C87161-5406-4A9E-A22F-7FB3FE1348D1}" type="presOf" srcId="{724C278F-6CB0-4B18-8B9D-BA5BFBE860B6}" destId="{DB04E656-6F4D-46BF-8AC8-FFCEEA4A7BBB}" srcOrd="0" destOrd="0" presId="urn:microsoft.com/office/officeart/2005/8/layout/cycle5"/>
    <dgm:cxn modelId="{8C4B86B0-6D15-49B8-9688-B4CF27A41D28}" type="presOf" srcId="{84A0B573-AC9B-495D-B406-B85F6A083CFD}" destId="{5335B6A0-9022-4A51-A5D0-49074B79FAC8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4C1E83F6-A9A1-4517-879E-2CE67EF2C3EA}" type="presParOf" srcId="{F77FE98A-D28A-4405-81B8-7206BDF1FEED}" destId="{0DB0BF75-DD22-4027-B373-C66C264C05D6}" srcOrd="0" destOrd="0" presId="urn:microsoft.com/office/officeart/2005/8/layout/cycle5"/>
    <dgm:cxn modelId="{E87A681F-C3C8-4A75-8124-7D42A28E1B92}" type="presParOf" srcId="{F77FE98A-D28A-4405-81B8-7206BDF1FEED}" destId="{08350118-1DE8-4936-8269-A3BAA1C653B8}" srcOrd="1" destOrd="0" presId="urn:microsoft.com/office/officeart/2005/8/layout/cycle5"/>
    <dgm:cxn modelId="{D8C9C57B-E1B4-43AB-A6E5-824C2F615AEE}" type="presParOf" srcId="{F77FE98A-D28A-4405-81B8-7206BDF1FEED}" destId="{81101FCC-23AF-4D40-A6B4-D6076C0EBBD1}" srcOrd="2" destOrd="0" presId="urn:microsoft.com/office/officeart/2005/8/layout/cycle5"/>
    <dgm:cxn modelId="{0DD0AB2A-7624-4DB5-AC68-B9770BC5741C}" type="presParOf" srcId="{F77FE98A-D28A-4405-81B8-7206BDF1FEED}" destId="{4FAC5C3B-3848-4193-BEB2-C38EE2A836A0}" srcOrd="3" destOrd="0" presId="urn:microsoft.com/office/officeart/2005/8/layout/cycle5"/>
    <dgm:cxn modelId="{9FE80ECE-505D-4F63-929B-E469BF6894D4}" type="presParOf" srcId="{F77FE98A-D28A-4405-81B8-7206BDF1FEED}" destId="{5A94A3D4-E514-4A75-A70F-4AAED51B9651}" srcOrd="4" destOrd="0" presId="urn:microsoft.com/office/officeart/2005/8/layout/cycle5"/>
    <dgm:cxn modelId="{4122E5B6-D142-4CC7-98F1-6C9D807ACDDB}" type="presParOf" srcId="{F77FE98A-D28A-4405-81B8-7206BDF1FEED}" destId="{5335B6A0-9022-4A51-A5D0-49074B79FAC8}" srcOrd="5" destOrd="0" presId="urn:microsoft.com/office/officeart/2005/8/layout/cycle5"/>
    <dgm:cxn modelId="{1DBCED18-AEFC-4A6B-9FD1-3CB3463D63B5}" type="presParOf" srcId="{F77FE98A-D28A-4405-81B8-7206BDF1FEED}" destId="{BFC2FB8C-969D-4733-8DEF-454C65C57DA3}" srcOrd="6" destOrd="0" presId="urn:microsoft.com/office/officeart/2005/8/layout/cycle5"/>
    <dgm:cxn modelId="{24F044A6-42CB-4DFD-A3C8-7D12665E6119}" type="presParOf" srcId="{F77FE98A-D28A-4405-81B8-7206BDF1FEED}" destId="{81CFBB73-0706-4E90-AA79-050263F36703}" srcOrd="7" destOrd="0" presId="urn:microsoft.com/office/officeart/2005/8/layout/cycle5"/>
    <dgm:cxn modelId="{34B47AE6-DB8E-4E1F-A97E-6EFE29F8EF53}" type="presParOf" srcId="{F77FE98A-D28A-4405-81B8-7206BDF1FEED}" destId="{3FD1B506-370B-4EF0-8632-2117CC9F4AA3}" srcOrd="8" destOrd="0" presId="urn:microsoft.com/office/officeart/2005/8/layout/cycle5"/>
    <dgm:cxn modelId="{5D63BC21-29FD-4B95-81B2-1B17FBD990D7}" type="presParOf" srcId="{F77FE98A-D28A-4405-81B8-7206BDF1FEED}" destId="{66A3516F-4A55-4B7F-A9E1-7656DA7DB4E2}" srcOrd="9" destOrd="0" presId="urn:microsoft.com/office/officeart/2005/8/layout/cycle5"/>
    <dgm:cxn modelId="{7203F6FC-8029-42E1-82F6-650928DDA9C7}" type="presParOf" srcId="{F77FE98A-D28A-4405-81B8-7206BDF1FEED}" destId="{96660A7B-D279-4B13-8AF6-1088AC5AF2EC}" srcOrd="10" destOrd="0" presId="urn:microsoft.com/office/officeart/2005/8/layout/cycle5"/>
    <dgm:cxn modelId="{F681F601-7FBC-4C66-AE47-5685AFB5E7E5}" type="presParOf" srcId="{F77FE98A-D28A-4405-81B8-7206BDF1FEED}" destId="{DFBF7E74-54B9-4B0D-9BAD-50FD68F2B5F0}" srcOrd="11" destOrd="0" presId="urn:microsoft.com/office/officeart/2005/8/layout/cycle5"/>
    <dgm:cxn modelId="{B2F0CA7C-DD2A-436F-94B1-C451F65386C9}" type="presParOf" srcId="{F77FE98A-D28A-4405-81B8-7206BDF1FEED}" destId="{DB04E656-6F4D-46BF-8AC8-FFCEEA4A7BBB}" srcOrd="12" destOrd="0" presId="urn:microsoft.com/office/officeart/2005/8/layout/cycle5"/>
    <dgm:cxn modelId="{08BBD3C9-5CCD-45D4-B93A-C4B621E00554}" type="presParOf" srcId="{F77FE98A-D28A-4405-81B8-7206BDF1FEED}" destId="{A6E83233-03F7-42B1-91D8-8FB34E02CDDD}" srcOrd="13" destOrd="0" presId="urn:microsoft.com/office/officeart/2005/8/layout/cycle5"/>
    <dgm:cxn modelId="{76E29F3A-1F12-4245-80FB-F09E7413B15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Manuell</a:t>
          </a: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per ISBN-/DOI-Download</a:t>
          </a:r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Recherche</a:t>
          </a: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Datenbanken</a:t>
          </a: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de-CH" dirty="0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7113EE68-6295-41A6-9C1B-2EB069BB59A5}" type="pres">
      <dgm:prSet presAssocID="{B2A5FAF0-C06E-4F72-9F35-58944FFD1388}" presName="compNode" presStyleCnt="0"/>
      <dgm:spPr/>
    </dgm:pt>
    <dgm:pt modelId="{758E8272-E5D9-4E1B-8DEC-B2A6BB4B63DB}" type="pres">
      <dgm:prSet presAssocID="{B2A5FAF0-C06E-4F72-9F35-58944FFD1388}" presName="aNode" presStyleLbl="bgShp" presStyleIdx="2" presStyleCnt="3"/>
      <dgm:spPr/>
      <dgm:t>
        <a:bodyPr/>
        <a:lstStyle/>
        <a:p>
          <a:endParaRPr lang="de-DE"/>
        </a:p>
      </dgm:t>
    </dgm:pt>
    <dgm:pt modelId="{13F72396-BA7D-4ACA-A7C7-F7D840D65372}" type="pres">
      <dgm:prSet presAssocID="{B2A5FAF0-C06E-4F72-9F35-58944FFD1388}" presName="textNode" presStyleLbl="bgShp" presStyleIdx="2" presStyleCnt="3"/>
      <dgm:spPr/>
      <dgm:t>
        <a:bodyPr/>
        <a:lstStyle/>
        <a:p>
          <a:endParaRPr lang="de-DE"/>
        </a:p>
      </dgm:t>
    </dgm:pt>
    <dgm:pt modelId="{829724A6-7577-48D7-BB77-24CBE0C7B968}" type="pres">
      <dgm:prSet presAssocID="{B2A5FAF0-C06E-4F72-9F35-58944FFD1388}" presName="compChildNode" presStyleCnt="0"/>
      <dgm:spPr/>
    </dgm:pt>
    <dgm:pt modelId="{5730240A-1738-42B3-98A6-88416FF0FF95}" type="pres">
      <dgm:prSet presAssocID="{B2A5FAF0-C06E-4F72-9F35-58944FFD1388}" presName="theInnerList" presStyleCnt="0"/>
      <dgm:spPr/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61079588-D68F-4C7E-B9C7-CD823D98060D}" destId="{B2A5FAF0-C06E-4F72-9F35-58944FFD1388}" srcOrd="2" destOrd="0" parTransId="{AE0CEAFD-C58F-4551-BEFA-2151A5DF39CC}" sibTransId="{5ED0D0BD-3A5E-41C0-B504-895AB227DD5C}"/>
    <dgm:cxn modelId="{0F560F14-4B66-48D7-9E86-DB19E07DEFD7}" type="presOf" srcId="{B2A5FAF0-C06E-4F72-9F35-58944FFD1388}" destId="{758E8272-E5D9-4E1B-8DEC-B2A6BB4B63DB}" srcOrd="0" destOrd="0" presId="urn:microsoft.com/office/officeart/2005/8/layout/lProcess2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2C6CF87E-066B-413B-AF6E-42679F8648B8}" type="presOf" srcId="{B2A5FAF0-C06E-4F72-9F35-58944FFD1388}" destId="{13F72396-BA7D-4ACA-A7C7-F7D840D65372}" srcOrd="1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0BEDD232-F266-4340-A0AA-7D27B0EBAD1A}" type="presParOf" srcId="{650A6290-2E6F-4BA5-89BC-0478D6F220DB}" destId="{7113EE68-6295-41A6-9C1B-2EB069BB59A5}" srcOrd="4" destOrd="0" presId="urn:microsoft.com/office/officeart/2005/8/layout/lProcess2"/>
    <dgm:cxn modelId="{181954F2-4D80-433F-9AFC-1C68DD340D0B}" type="presParOf" srcId="{7113EE68-6295-41A6-9C1B-2EB069BB59A5}" destId="{758E8272-E5D9-4E1B-8DEC-B2A6BB4B63DB}" srcOrd="0" destOrd="0" presId="urn:microsoft.com/office/officeart/2005/8/layout/lProcess2"/>
    <dgm:cxn modelId="{621DBF1C-CCE4-490C-ADF1-04B62E35598F}" type="presParOf" srcId="{7113EE68-6295-41A6-9C1B-2EB069BB59A5}" destId="{13F72396-BA7D-4ACA-A7C7-F7D840D65372}" srcOrd="1" destOrd="0" presId="urn:microsoft.com/office/officeart/2005/8/layout/lProcess2"/>
    <dgm:cxn modelId="{AED1F587-9891-4E20-9D48-7AA67D9F5306}" type="presParOf" srcId="{7113EE68-6295-41A6-9C1B-2EB069BB59A5}" destId="{829724A6-7577-48D7-BB77-24CBE0C7B968}" srcOrd="2" destOrd="0" presId="urn:microsoft.com/office/officeart/2005/8/layout/lProcess2"/>
    <dgm:cxn modelId="{5AF3C948-44F8-4713-B925-FE7D5AE4DF7C}" type="presParOf" srcId="{829724A6-7577-48D7-BB77-24CBE0C7B968}" destId="{5730240A-1738-42B3-98A6-88416FF0FF9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Manuell</a:t>
          </a: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per ISBN-/DOI-Download</a:t>
          </a:r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Recherche</a:t>
          </a: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Datenbanken</a:t>
          </a: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Exportformate</a:t>
          </a:r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Manueller Import</a:t>
          </a:r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Manuell</a:t>
          </a: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Feld für Feld</a:t>
          </a:r>
          <a:endParaRPr lang="de-CH" dirty="0"/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per ISBN-/DOI-Download</a:t>
          </a:r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Recherche</a:t>
          </a: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/>
            <a:t>Bibliotheken</a:t>
          </a:r>
          <a:endParaRPr lang="de-CH" dirty="0"/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Datenbanken</a:t>
          </a: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>
        <a:solidFill>
          <a:schemeClr val="tx2"/>
        </a:solidFill>
      </dgm:spPr>
      <dgm:t>
        <a:bodyPr/>
        <a:lstStyle/>
        <a:p>
          <a:r>
            <a:rPr lang="de-CH" dirty="0">
              <a:solidFill>
                <a:srgbClr val="FFFFFF"/>
              </a:solidFill>
            </a:rPr>
            <a:t>Import</a:t>
          </a: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Exportformate</a:t>
          </a:r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CH" dirty="0"/>
            <a:t>Manueller Import</a:t>
          </a:r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 custLinFactNeighborX="505" custLinFactNeighborY="-2747"/>
      <dgm:spPr/>
      <dgm:t>
        <a:bodyPr/>
        <a:lstStyle/>
        <a:p>
          <a:endParaRPr lang="de-DE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DE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DE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DE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DE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DE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CEADD386-6813-43B7-92F7-F5A5990B1640}" type="presOf" srcId="{39BCA88D-F882-422D-A095-CD7888B4B47D}" destId="{7956A35C-19E6-46D2-B4FE-9FCE4E8FAEBA}" srcOrd="0" destOrd="0" presId="urn:microsoft.com/office/officeart/2005/8/layout/lProcess2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18E459E3-342C-49BF-8D2B-B45F6C336C4D}" type="presOf" srcId="{61079588-D68F-4C7E-B9C7-CD823D98060D}" destId="{650A6290-2E6F-4BA5-89BC-0478D6F220DB}" srcOrd="0" destOrd="0" presId="urn:microsoft.com/office/officeart/2005/8/layout/lProcess2"/>
    <dgm:cxn modelId="{68C7DB1A-353C-459C-B224-224BD27A6CD4}" type="presOf" srcId="{41E35B12-7547-4508-AF5A-0B88B2B815E4}" destId="{9D0E2DE8-0CC8-4AC9-80E2-2FE18BBEE059}" srcOrd="1" destOrd="0" presId="urn:microsoft.com/office/officeart/2005/8/layout/lProcess2"/>
    <dgm:cxn modelId="{D5AAC589-0978-40FD-B5C4-7641EB07D0FC}" type="presOf" srcId="{6CEB9B37-FE20-47C7-B054-0FDFDD9B98AE}" destId="{2E408FA0-C0D6-403A-951F-BF6F5A8F4A8E}" srcOrd="0" destOrd="0" presId="urn:microsoft.com/office/officeart/2005/8/layout/lProcess2"/>
    <dgm:cxn modelId="{ABE5A97C-66E7-4844-921E-D8CC4F8C0EF6}" type="presOf" srcId="{533E42E3-3998-4438-BA45-9A93FBC17139}" destId="{DA48BDF9-6B89-49F9-8BB4-02200ABAA0FC}" srcOrd="1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F74CD216-AF24-435B-84D1-21C6FB21916F}" type="presOf" srcId="{3CDBD6E5-6892-45B4-B243-9FF24E148C79}" destId="{FFB87AE6-F61B-4A83-994C-DC1E16C50C02}" srcOrd="0" destOrd="0" presId="urn:microsoft.com/office/officeart/2005/8/layout/lProcess2"/>
    <dgm:cxn modelId="{EDC4F6BC-DA61-4E3C-A7D7-2904A6105DB5}" type="presOf" srcId="{B2A5FAF0-C06E-4F72-9F35-58944FFD1388}" destId="{40101C11-8955-4FA0-8353-60E7B2B5E96C}" srcOrd="0" destOrd="0" presId="urn:microsoft.com/office/officeart/2005/8/layout/lProcess2"/>
    <dgm:cxn modelId="{97F27556-9232-4AE9-9E13-1474AE920E58}" type="presOf" srcId="{41E35B12-7547-4508-AF5A-0B88B2B815E4}" destId="{189C49CC-E6FD-433C-938D-45A9AA085375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31637CB0-71DA-48A6-8FBA-7ADEF330604D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5C24A43D-1ACA-4625-8922-22E8FB5BD3F2}" type="presOf" srcId="{EEF3A9B4-B41E-4DBB-AF06-E6FAE574DF47}" destId="{E08CBD12-65E2-4222-9FF8-9A5E1E732D2A}" srcOrd="0" destOrd="0" presId="urn:microsoft.com/office/officeart/2005/8/layout/lProcess2"/>
    <dgm:cxn modelId="{83132FFE-8CFE-4AAA-B824-D27A0EF29A50}" type="presOf" srcId="{3CDBD6E5-6892-45B4-B243-9FF24E148C79}" destId="{60F28E5F-5032-43D0-A3F9-1B92F335F5CD}" srcOrd="1" destOrd="0" presId="urn:microsoft.com/office/officeart/2005/8/layout/lProcess2"/>
    <dgm:cxn modelId="{56D07048-D02B-4339-96EC-6FF5A0B27DB3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2146A3ED-5949-4DF8-AAFC-50372190326B}" type="presOf" srcId="{B162020D-1547-448F-9D12-0541B2FC005B}" destId="{F7C4B575-1D0C-4F6B-914E-6347B0F9693C}" srcOrd="0" destOrd="0" presId="urn:microsoft.com/office/officeart/2005/8/layout/lProcess2"/>
    <dgm:cxn modelId="{F90E4CE9-D8FF-491F-AFA9-0BEBE1D0D21D}" type="presParOf" srcId="{650A6290-2E6F-4BA5-89BC-0478D6F220DB}" destId="{62832C43-02E2-4658-B91E-985CA842E420}" srcOrd="0" destOrd="0" presId="urn:microsoft.com/office/officeart/2005/8/layout/lProcess2"/>
    <dgm:cxn modelId="{C81D6146-942D-4970-93DE-9F3306CA0D24}" type="presParOf" srcId="{62832C43-02E2-4658-B91E-985CA842E420}" destId="{BCC5F398-CC93-4869-B64B-203C18E7AA22}" srcOrd="0" destOrd="0" presId="urn:microsoft.com/office/officeart/2005/8/layout/lProcess2"/>
    <dgm:cxn modelId="{E77B92C6-936C-4133-AD34-7F251401DDDE}" type="presParOf" srcId="{62832C43-02E2-4658-B91E-985CA842E420}" destId="{DA48BDF9-6B89-49F9-8BB4-02200ABAA0FC}" srcOrd="1" destOrd="0" presId="urn:microsoft.com/office/officeart/2005/8/layout/lProcess2"/>
    <dgm:cxn modelId="{39670427-0351-45B2-8027-72BAE96DBF73}" type="presParOf" srcId="{62832C43-02E2-4658-B91E-985CA842E420}" destId="{2A46DF78-7CBE-40C8-AE40-EB1A693D59E7}" srcOrd="2" destOrd="0" presId="urn:microsoft.com/office/officeart/2005/8/layout/lProcess2"/>
    <dgm:cxn modelId="{52B02C1D-4C78-4B6D-8A2B-085463B7C42D}" type="presParOf" srcId="{2A46DF78-7CBE-40C8-AE40-EB1A693D59E7}" destId="{6F10BAF0-DAE5-45DA-BE2A-657C4CBC564D}" srcOrd="0" destOrd="0" presId="urn:microsoft.com/office/officeart/2005/8/layout/lProcess2"/>
    <dgm:cxn modelId="{7A1F3F1B-24F5-463A-873C-D5741E102436}" type="presParOf" srcId="{6F10BAF0-DAE5-45DA-BE2A-657C4CBC564D}" destId="{F7C4B575-1D0C-4F6B-914E-6347B0F9693C}" srcOrd="0" destOrd="0" presId="urn:microsoft.com/office/officeart/2005/8/layout/lProcess2"/>
    <dgm:cxn modelId="{9CBF49CB-A223-4A8F-9B71-6DF88A398F07}" type="presParOf" srcId="{6F10BAF0-DAE5-45DA-BE2A-657C4CBC564D}" destId="{7DC6861E-C56D-4BD3-8BD3-17981CA6DD9C}" srcOrd="1" destOrd="0" presId="urn:microsoft.com/office/officeart/2005/8/layout/lProcess2"/>
    <dgm:cxn modelId="{AAA31CEC-AC4D-410F-912F-7EB7FDD2C2ED}" type="presParOf" srcId="{6F10BAF0-DAE5-45DA-BE2A-657C4CBC564D}" destId="{2E408FA0-C0D6-403A-951F-BF6F5A8F4A8E}" srcOrd="2" destOrd="0" presId="urn:microsoft.com/office/officeart/2005/8/layout/lProcess2"/>
    <dgm:cxn modelId="{D76608B8-74AF-476B-B6E4-A923D7314432}" type="presParOf" srcId="{650A6290-2E6F-4BA5-89BC-0478D6F220DB}" destId="{55867983-398A-4FEE-B7B6-A634D3911E05}" srcOrd="1" destOrd="0" presId="urn:microsoft.com/office/officeart/2005/8/layout/lProcess2"/>
    <dgm:cxn modelId="{194FAF73-AFF8-4FFD-9585-AE0D46DB3D7C}" type="presParOf" srcId="{650A6290-2E6F-4BA5-89BC-0478D6F220DB}" destId="{1D87C1EF-D285-4642-99D8-CF853CD31D81}" srcOrd="2" destOrd="0" presId="urn:microsoft.com/office/officeart/2005/8/layout/lProcess2"/>
    <dgm:cxn modelId="{EC699AF2-DE5C-4C1C-BD9B-A46368231926}" type="presParOf" srcId="{1D87C1EF-D285-4642-99D8-CF853CD31D81}" destId="{189C49CC-E6FD-433C-938D-45A9AA085375}" srcOrd="0" destOrd="0" presId="urn:microsoft.com/office/officeart/2005/8/layout/lProcess2"/>
    <dgm:cxn modelId="{2E457E80-5353-4A82-AB9C-995DBF541074}" type="presParOf" srcId="{1D87C1EF-D285-4642-99D8-CF853CD31D81}" destId="{9D0E2DE8-0CC8-4AC9-80E2-2FE18BBEE059}" srcOrd="1" destOrd="0" presId="urn:microsoft.com/office/officeart/2005/8/layout/lProcess2"/>
    <dgm:cxn modelId="{D9D4EEFC-80F4-4F56-8800-3101D944C885}" type="presParOf" srcId="{1D87C1EF-D285-4642-99D8-CF853CD31D81}" destId="{AD34ED58-DFC8-4AF7-A0D8-B0F3F6B68D2D}" srcOrd="2" destOrd="0" presId="urn:microsoft.com/office/officeart/2005/8/layout/lProcess2"/>
    <dgm:cxn modelId="{E7A90C9C-2492-4807-BDF5-92D63260AD2E}" type="presParOf" srcId="{AD34ED58-DFC8-4AF7-A0D8-B0F3F6B68D2D}" destId="{03B8C1BC-CF35-4B06-8960-A57B3C8C381D}" srcOrd="0" destOrd="0" presId="urn:microsoft.com/office/officeart/2005/8/layout/lProcess2"/>
    <dgm:cxn modelId="{D2A03B09-A6C6-49D9-9E75-093B77096B03}" type="presParOf" srcId="{03B8C1BC-CF35-4B06-8960-A57B3C8C381D}" destId="{7956A35C-19E6-46D2-B4FE-9FCE4E8FAEBA}" srcOrd="0" destOrd="0" presId="urn:microsoft.com/office/officeart/2005/8/layout/lProcess2"/>
    <dgm:cxn modelId="{E85BD11C-92EF-4BE8-8F96-3259869424FE}" type="presParOf" srcId="{03B8C1BC-CF35-4B06-8960-A57B3C8C381D}" destId="{58270700-D576-42D3-AFF5-D0D6435A1FE0}" srcOrd="1" destOrd="0" presId="urn:microsoft.com/office/officeart/2005/8/layout/lProcess2"/>
    <dgm:cxn modelId="{AF404F47-67FA-4F55-A904-38ABFB78E36D}" type="presParOf" srcId="{03B8C1BC-CF35-4B06-8960-A57B3C8C381D}" destId="{260BBC12-8A0F-48E5-BC4A-5EDBF563CDA7}" srcOrd="2" destOrd="0" presId="urn:microsoft.com/office/officeart/2005/8/layout/lProcess2"/>
    <dgm:cxn modelId="{4CA0F874-A15B-477F-A3BD-F23FE9226789}" type="presParOf" srcId="{650A6290-2E6F-4BA5-89BC-0478D6F220DB}" destId="{DF94EE52-5A9D-4EC4-9D73-70D45943E259}" srcOrd="3" destOrd="0" presId="urn:microsoft.com/office/officeart/2005/8/layout/lProcess2"/>
    <dgm:cxn modelId="{BBC305C4-A1F3-4E86-BDEF-258B87A0A222}" type="presParOf" srcId="{650A6290-2E6F-4BA5-89BC-0478D6F220DB}" destId="{20BE15F7-FCD2-4001-8E5C-D7ECBC42FBA2}" srcOrd="4" destOrd="0" presId="urn:microsoft.com/office/officeart/2005/8/layout/lProcess2"/>
    <dgm:cxn modelId="{5D0E7E63-F905-4782-98CD-AE1C8CDDE402}" type="presParOf" srcId="{20BE15F7-FCD2-4001-8E5C-D7ECBC42FBA2}" destId="{FFB87AE6-F61B-4A83-994C-DC1E16C50C02}" srcOrd="0" destOrd="0" presId="urn:microsoft.com/office/officeart/2005/8/layout/lProcess2"/>
    <dgm:cxn modelId="{D5041254-A19F-4278-817D-CF4DD4F9FCC1}" type="presParOf" srcId="{20BE15F7-FCD2-4001-8E5C-D7ECBC42FBA2}" destId="{60F28E5F-5032-43D0-A3F9-1B92F335F5CD}" srcOrd="1" destOrd="0" presId="urn:microsoft.com/office/officeart/2005/8/layout/lProcess2"/>
    <dgm:cxn modelId="{D72E4695-6990-4B71-B21A-3B9FA631A9C9}" type="presParOf" srcId="{20BE15F7-FCD2-4001-8E5C-D7ECBC42FBA2}" destId="{9CCAE406-D881-41FD-9301-6B7912B391A3}" srcOrd="2" destOrd="0" presId="urn:microsoft.com/office/officeart/2005/8/layout/lProcess2"/>
    <dgm:cxn modelId="{556F9D8F-E552-46B5-BCFC-2D24E0BD19A0}" type="presParOf" srcId="{9CCAE406-D881-41FD-9301-6B7912B391A3}" destId="{14CA8F10-248F-48F5-BBE8-A8A375B44598}" srcOrd="0" destOrd="0" presId="urn:microsoft.com/office/officeart/2005/8/layout/lProcess2"/>
    <dgm:cxn modelId="{9487CA92-8C76-4A9B-B8B0-FE5CBEBDE4C9}" type="presParOf" srcId="{14CA8F10-248F-48F5-BBE8-A8A375B44598}" destId="{40101C11-8955-4FA0-8353-60E7B2B5E96C}" srcOrd="0" destOrd="0" presId="urn:microsoft.com/office/officeart/2005/8/layout/lProcess2"/>
    <dgm:cxn modelId="{08417CDA-250E-479B-9864-A365FEAC8D98}" type="presParOf" srcId="{14CA8F10-248F-48F5-BBE8-A8A375B44598}" destId="{117143C6-5167-427C-903D-66E605DDBAF5}" srcOrd="1" destOrd="0" presId="urn:microsoft.com/office/officeart/2005/8/layout/lProcess2"/>
    <dgm:cxn modelId="{EB53EB52-5FE9-4554-8BB7-F169D29B1C99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598239" y="1033"/>
          <a:ext cx="1205325" cy="783461"/>
        </a:xfrm>
        <a:prstGeom prst="roundRect">
          <a:avLst/>
        </a:prstGeom>
        <a:solidFill>
          <a:srgbClr val="01439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Literatur sammeln</a:t>
          </a:r>
          <a:endParaRPr lang="de-CH" sz="1800" b="1" kern="1200" dirty="0"/>
        </a:p>
      </dsp:txBody>
      <dsp:txXfrm>
        <a:off x="3636484" y="39278"/>
        <a:ext cx="1128835" cy="706971"/>
      </dsp:txXfrm>
    </dsp:sp>
    <dsp:sp modelId="{81101FCC-23AF-4D40-A6B4-D6076C0EBBD1}">
      <dsp:nvSpPr>
        <dsp:cNvPr id="0" name=""/>
        <dsp:cNvSpPr/>
      </dsp:nvSpPr>
      <dsp:spPr>
        <a:xfrm>
          <a:off x="2604110" y="379981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356404" y="213374"/>
              </a:moveTo>
              <a:arcTo wR="1566986" hR="1566986" stAng="18015029" swAng="1186679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4935400" y="1081501"/>
          <a:ext cx="1473148" cy="783461"/>
        </a:xfrm>
        <a:prstGeom prst="roundRect">
          <a:avLst/>
        </a:prstGeom>
        <a:solidFill>
          <a:srgbClr val="01439B">
            <a:alpha val="87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Inhaltliche</a:t>
          </a:r>
          <a:br>
            <a:rPr lang="de-CH" sz="1800" b="1" kern="1200" dirty="0" smtClean="0"/>
          </a:br>
          <a:r>
            <a:rPr lang="de-CH" sz="1800" b="1" kern="1200" dirty="0" smtClean="0"/>
            <a:t>Erschließung</a:t>
          </a:r>
          <a:endParaRPr lang="de-CH" sz="1800" b="1" kern="1200" dirty="0"/>
        </a:p>
      </dsp:txBody>
      <dsp:txXfrm>
        <a:off x="4973645" y="1119746"/>
        <a:ext cx="1396658" cy="706971"/>
      </dsp:txXfrm>
    </dsp:sp>
    <dsp:sp modelId="{5335B6A0-9022-4A51-A5D0-49074B79FAC8}">
      <dsp:nvSpPr>
        <dsp:cNvPr id="0" name=""/>
        <dsp:cNvSpPr/>
      </dsp:nvSpPr>
      <dsp:spPr>
        <a:xfrm>
          <a:off x="2613464" y="29775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3124325" y="1740591"/>
              </a:moveTo>
              <a:arcTo wR="1566986" hR="1566986" stAng="381649" swAng="1168791"/>
            </a:path>
          </a:pathLst>
        </a:custGeom>
        <a:noFill/>
        <a:ln w="9525" cap="flat" cmpd="sng" algn="ctr">
          <a:solidFill>
            <a:schemeClr val="accent4">
              <a:hueOff val="2241821"/>
              <a:satOff val="18658"/>
              <a:lumOff val="-1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583905" y="2699601"/>
          <a:ext cx="1205325" cy="783461"/>
        </a:xfrm>
        <a:prstGeom prst="roundRect">
          <a:avLst/>
        </a:prstGeom>
        <a:solidFill>
          <a:srgbClr val="01439B">
            <a:alpha val="7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Arbeits-</a:t>
          </a:r>
          <a:r>
            <a:rPr lang="de-CH" sz="1800" b="1" kern="1200" dirty="0" err="1" smtClean="0"/>
            <a:t>planung</a:t>
          </a:r>
          <a:endParaRPr lang="de-CH" sz="1800" b="1" kern="1200" dirty="0"/>
        </a:p>
      </dsp:txBody>
      <dsp:txXfrm>
        <a:off x="4622150" y="2737846"/>
        <a:ext cx="1128835" cy="706971"/>
      </dsp:txXfrm>
    </dsp:sp>
    <dsp:sp modelId="{3FD1B506-370B-4EF0-8632-2117CC9F4AA3}">
      <dsp:nvSpPr>
        <dsp:cNvPr id="0" name=""/>
        <dsp:cNvSpPr/>
      </dsp:nvSpPr>
      <dsp:spPr>
        <a:xfrm>
          <a:off x="2887307" y="282120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1603090" y="3133556"/>
              </a:moveTo>
              <a:arcTo wR="1566986" hR="1566986" stAng="5320785" swAng="620241"/>
            </a:path>
          </a:pathLst>
        </a:custGeom>
        <a:noFill/>
        <a:ln w="9525" cap="flat" cmpd="sng" algn="ctr">
          <a:solidFill>
            <a:schemeClr val="accent4">
              <a:hueOff val="4483642"/>
              <a:satOff val="37316"/>
              <a:lumOff val="-2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564855" y="2700442"/>
          <a:ext cx="1551844" cy="783461"/>
        </a:xfrm>
        <a:prstGeom prst="roundRect">
          <a:avLst/>
        </a:prstGeom>
        <a:solidFill>
          <a:srgbClr val="01439B">
            <a:alpha val="63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Wissens-</a:t>
          </a:r>
          <a:r>
            <a:rPr lang="de-CH" sz="1800" b="1" kern="1200" dirty="0" err="1" smtClean="0"/>
            <a:t>organisation</a:t>
          </a:r>
          <a:endParaRPr lang="de-CH" sz="1800" b="1" kern="1200" dirty="0"/>
        </a:p>
      </dsp:txBody>
      <dsp:txXfrm>
        <a:off x="2603100" y="2738687"/>
        <a:ext cx="1475354" cy="706971"/>
      </dsp:txXfrm>
    </dsp:sp>
    <dsp:sp modelId="{DFBF7E74-54B9-4B0D-9BAD-50FD68F2B5F0}">
      <dsp:nvSpPr>
        <dsp:cNvPr id="0" name=""/>
        <dsp:cNvSpPr/>
      </dsp:nvSpPr>
      <dsp:spPr>
        <a:xfrm>
          <a:off x="2612822" y="117267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268722" y="2444458"/>
              </a:moveTo>
              <a:arcTo wR="1566986" hR="1566986" stAng="8756758" swAng="1172968"/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991320" y="1040602"/>
          <a:ext cx="1426888" cy="865254"/>
        </a:xfrm>
        <a:prstGeom prst="roundRect">
          <a:avLst/>
        </a:prstGeom>
        <a:solidFill>
          <a:srgbClr val="01439B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Publikation</a:t>
          </a:r>
          <a:endParaRPr lang="de-CH" sz="1800" b="1" kern="1200" dirty="0"/>
        </a:p>
      </dsp:txBody>
      <dsp:txXfrm>
        <a:off x="2033558" y="1082840"/>
        <a:ext cx="1342412" cy="780778"/>
      </dsp:txXfrm>
    </dsp:sp>
    <dsp:sp modelId="{155FFD78-EF79-4365-AE8B-D135E2A2EED7}">
      <dsp:nvSpPr>
        <dsp:cNvPr id="0" name=""/>
        <dsp:cNvSpPr/>
      </dsp:nvSpPr>
      <dsp:spPr>
        <a:xfrm>
          <a:off x="2622877" y="397313"/>
          <a:ext cx="3133972" cy="3133972"/>
        </a:xfrm>
        <a:custGeom>
          <a:avLst/>
          <a:gdLst/>
          <a:ahLst/>
          <a:cxnLst/>
          <a:rect l="0" t="0" r="0" b="0"/>
          <a:pathLst>
            <a:path>
              <a:moveTo>
                <a:pt x="409444" y="510793"/>
              </a:moveTo>
              <a:arcTo wR="1566986" hR="1566986" stAng="13342723" swAng="1150793"/>
            </a:path>
          </a:pathLst>
        </a:custGeom>
        <a:noFill/>
        <a:ln w="9525" cap="flat" cmpd="sng" algn="ctr">
          <a:solidFill>
            <a:schemeClr val="accent4">
              <a:hueOff val="8967284"/>
              <a:satOff val="74632"/>
              <a:lumOff val="-5803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Manuell</a:t>
          </a: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/>
            <a:t>Feld für Feld</a:t>
          </a:r>
          <a:endParaRPr lang="de-CH" sz="24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/>
            <a:t>per ISBN-/DOI-Download</a:t>
          </a:r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Recherche</a:t>
          </a: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/>
            <a:t>Bibliotheken</a:t>
          </a:r>
          <a:endParaRPr lang="de-CH" sz="24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/>
            <a:t>Datenbanken</a:t>
          </a:r>
        </a:p>
      </dsp:txBody>
      <dsp:txXfrm>
        <a:off x="2878664" y="2563545"/>
        <a:ext cx="1866936" cy="1107519"/>
      </dsp:txXfrm>
    </dsp:sp>
    <dsp:sp modelId="{758E8272-E5D9-4E1B-8DEC-B2A6BB4B63DB}">
      <dsp:nvSpPr>
        <dsp:cNvPr id="0" name=""/>
        <dsp:cNvSpPr/>
      </dsp:nvSpPr>
      <dsp:spPr>
        <a:xfrm>
          <a:off x="5203523" y="0"/>
          <a:ext cx="2419810" cy="390175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3900" kern="1200" dirty="0"/>
        </a:p>
      </dsp:txBody>
      <dsp:txXfrm>
        <a:off x="5203523" y="0"/>
        <a:ext cx="2419810" cy="1170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Manuell</a:t>
          </a: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Feld für Feld</a:t>
          </a:r>
          <a:endParaRPr lang="de-CH" sz="23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per ISBN-/DOI-Download</a:t>
          </a:r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Recherche</a:t>
          </a: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Bibliotheken</a:t>
          </a:r>
          <a:endParaRPr lang="de-CH" sz="23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Datenbanken</a:t>
          </a:r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Exportformate</a:t>
          </a:r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Manueller Import</a:t>
          </a:r>
        </a:p>
      </dsp:txBody>
      <dsp:txXfrm>
        <a:off x="5479960" y="2563545"/>
        <a:ext cx="1866936" cy="1107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13150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Manuell</a:t>
          </a:r>
        </a:p>
      </dsp:txBody>
      <dsp:txXfrm>
        <a:off x="13150" y="0"/>
        <a:ext cx="2419810" cy="1170525"/>
      </dsp:txXfrm>
    </dsp:sp>
    <dsp:sp modelId="{F7C4B575-1D0C-4F6B-914E-6347B0F9693C}">
      <dsp:nvSpPr>
        <dsp:cNvPr id="0" name=""/>
        <dsp:cNvSpPr/>
      </dsp:nvSpPr>
      <dsp:spPr>
        <a:xfrm>
          <a:off x="242911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Feld für Feld</a:t>
          </a:r>
          <a:endParaRPr lang="de-CH" sz="2300" kern="1200" dirty="0"/>
        </a:p>
      </dsp:txBody>
      <dsp:txXfrm>
        <a:off x="277367" y="1206124"/>
        <a:ext cx="1866936" cy="1107519"/>
      </dsp:txXfrm>
    </dsp:sp>
    <dsp:sp modelId="{2E408FA0-C0D6-403A-951F-BF6F5A8F4A8E}">
      <dsp:nvSpPr>
        <dsp:cNvPr id="0" name=""/>
        <dsp:cNvSpPr/>
      </dsp:nvSpPr>
      <dsp:spPr>
        <a:xfrm>
          <a:off x="242911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per ISBN-/DOI-Download</a:t>
          </a:r>
        </a:p>
      </dsp:txBody>
      <dsp:txXfrm>
        <a:off x="277367" y="2563545"/>
        <a:ext cx="1866936" cy="1107519"/>
      </dsp:txXfrm>
    </dsp:sp>
    <dsp:sp modelId="{189C49CC-E6FD-433C-938D-45A9AA085375}">
      <dsp:nvSpPr>
        <dsp:cNvPr id="0" name=""/>
        <dsp:cNvSpPr/>
      </dsp:nvSpPr>
      <dsp:spPr>
        <a:xfrm>
          <a:off x="2602227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Recherche</a:t>
          </a:r>
        </a:p>
      </dsp:txBody>
      <dsp:txXfrm>
        <a:off x="2602227" y="0"/>
        <a:ext cx="2419810" cy="1170525"/>
      </dsp:txXfrm>
    </dsp:sp>
    <dsp:sp modelId="{7956A35C-19E6-46D2-B4FE-9FCE4E8FAEBA}">
      <dsp:nvSpPr>
        <dsp:cNvPr id="0" name=""/>
        <dsp:cNvSpPr/>
      </dsp:nvSpPr>
      <dsp:spPr>
        <a:xfrm>
          <a:off x="2844208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/>
            <a:t>Bibliotheken</a:t>
          </a:r>
          <a:endParaRPr lang="de-CH" sz="2300" kern="1200" dirty="0"/>
        </a:p>
      </dsp:txBody>
      <dsp:txXfrm>
        <a:off x="2878664" y="1206124"/>
        <a:ext cx="1866936" cy="1107519"/>
      </dsp:txXfrm>
    </dsp:sp>
    <dsp:sp modelId="{260BBC12-8A0F-48E5-BC4A-5EDBF563CDA7}">
      <dsp:nvSpPr>
        <dsp:cNvPr id="0" name=""/>
        <dsp:cNvSpPr/>
      </dsp:nvSpPr>
      <dsp:spPr>
        <a:xfrm>
          <a:off x="2844208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Datenbanken</a:t>
          </a:r>
        </a:p>
      </dsp:txBody>
      <dsp:txXfrm>
        <a:off x="2878664" y="2563545"/>
        <a:ext cx="1866936" cy="1107519"/>
      </dsp:txXfrm>
    </dsp:sp>
    <dsp:sp modelId="{FFB87AE6-F61B-4A83-994C-DC1E16C50C02}">
      <dsp:nvSpPr>
        <dsp:cNvPr id="0" name=""/>
        <dsp:cNvSpPr/>
      </dsp:nvSpPr>
      <dsp:spPr>
        <a:xfrm>
          <a:off x="5201974" y="0"/>
          <a:ext cx="2419810" cy="3901752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>
              <a:solidFill>
                <a:srgbClr val="FFFFFF"/>
              </a:solidFill>
            </a:rPr>
            <a:t>Import</a:t>
          </a:r>
        </a:p>
      </dsp:txBody>
      <dsp:txXfrm>
        <a:off x="5201974" y="0"/>
        <a:ext cx="2419810" cy="1170525"/>
      </dsp:txXfrm>
    </dsp:sp>
    <dsp:sp modelId="{40101C11-8955-4FA0-8353-60E7B2B5E96C}">
      <dsp:nvSpPr>
        <dsp:cNvPr id="0" name=""/>
        <dsp:cNvSpPr/>
      </dsp:nvSpPr>
      <dsp:spPr>
        <a:xfrm>
          <a:off x="5445504" y="1171668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Exportformate</a:t>
          </a:r>
        </a:p>
      </dsp:txBody>
      <dsp:txXfrm>
        <a:off x="5479960" y="1206124"/>
        <a:ext cx="1866936" cy="1107519"/>
      </dsp:txXfrm>
    </dsp:sp>
    <dsp:sp modelId="{E08CBD12-65E2-4222-9FF8-9A5E1E732D2A}">
      <dsp:nvSpPr>
        <dsp:cNvPr id="0" name=""/>
        <dsp:cNvSpPr/>
      </dsp:nvSpPr>
      <dsp:spPr>
        <a:xfrm>
          <a:off x="5445504" y="2529089"/>
          <a:ext cx="1935848" cy="117643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300" kern="1200" dirty="0"/>
            <a:t>Manueller Import</a:t>
          </a:r>
        </a:p>
      </dsp:txBody>
      <dsp:txXfrm>
        <a:off x="5479960" y="2563545"/>
        <a:ext cx="1866936" cy="110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232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7232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7895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 noChangeAspect="1"/>
          </p:cNvSpPr>
          <p:nvPr/>
        </p:nvSpPr>
        <p:spPr bwMode="auto">
          <a:xfrm>
            <a:off x="787864" y="4716016"/>
            <a:ext cx="5665472" cy="3797523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7" y="1116013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04664" y="4716016"/>
            <a:ext cx="6048672" cy="381642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Kopfzeilenplatzhalter 1"/>
          <p:cNvSpPr>
            <a:spLocks noGrp="1"/>
          </p:cNvSpPr>
          <p:nvPr>
            <p:ph type="hdr" sz="quarter"/>
          </p:nvPr>
        </p:nvSpPr>
        <p:spPr>
          <a:xfrm>
            <a:off x="405224" y="35528"/>
            <a:ext cx="4896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l">
              <a:defRPr sz="1200"/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89240" y="35528"/>
            <a:ext cx="864000" cy="288000"/>
          </a:xfrm>
          <a:prstGeom prst="rect">
            <a:avLst/>
          </a:prstGeom>
        </p:spPr>
        <p:txBody>
          <a:bodyPr vert="horz" wrap="none" lIns="0" tIns="0" rIns="0" bIns="0" rtlCol="0"/>
          <a:lstStyle>
            <a:lvl1pPr algn="r">
              <a:defRPr sz="1200"/>
            </a:lvl1pPr>
          </a:lstStyle>
          <a:p>
            <a:fld id="{9726303E-CDC6-4E11-A9F4-E5CE5F23E089}" type="datetimeFigureOut">
              <a:rPr lang="de-DE" smtClean="0"/>
              <a:t>25.01.2023</a:t>
            </a:fld>
            <a:endParaRPr 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405224" y="8820504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1200"/>
            </a:lvl1pPr>
          </a:lstStyle>
          <a:p>
            <a:r>
              <a:rPr lang="de-DE" smtClean="0"/>
              <a:t>Autor/Veranstaltung</a:t>
            </a:r>
            <a:endParaRPr 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5877272" y="8820504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/>
            </a:lvl1pPr>
          </a:lstStyle>
          <a:p>
            <a:fld id="{B40210A4-2901-42F9-8CA9-E251F67383C7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404813" y="5580063"/>
            <a:ext cx="61198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2708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32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89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91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2588" y="1116013"/>
            <a:ext cx="6092825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Präsentationstitel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D81F2C62-7A75-488A-B22A-009C7D2F3816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Autor/Veranstaltung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210A4-2901-42F9-8CA9-E251F67383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83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78209" y="0"/>
            <a:ext cx="5444993" cy="5184775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96784" y="1584403"/>
            <a:ext cx="5040000" cy="360000"/>
          </a:xfrm>
        </p:spPr>
        <p:txBody>
          <a:bodyPr wrap="none" bIns="0" anchor="b" anchorCtr="0"/>
          <a:lstStyle>
            <a:lvl1pPr>
              <a:lnSpc>
                <a:spcPts val="2400"/>
              </a:lnSpc>
              <a:defRPr sz="24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96784" y="1944315"/>
            <a:ext cx="5040000" cy="1872000"/>
          </a:xfrm>
        </p:spPr>
        <p:txBody>
          <a:bodyPr tIns="0" bIns="0"/>
          <a:lstStyle>
            <a:lvl1pPr marL="0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3200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905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7339" y="1223964"/>
            <a:ext cx="4176712" cy="331311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7338" y="1223963"/>
            <a:ext cx="4176712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52975" y="1223963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8598" y="3024188"/>
            <a:ext cx="4165451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75" y="3024188"/>
            <a:ext cx="4176713" cy="1512887"/>
          </a:xfrm>
        </p:spPr>
        <p:txBody>
          <a:bodyPr/>
          <a:lstStyle>
            <a:lvl1pPr marL="144000" indent="-144000">
              <a:spcBef>
                <a:spcPts val="0"/>
              </a:spcBef>
              <a:spcAft>
                <a:spcPts val="420"/>
              </a:spcAft>
              <a:defRPr sz="1400"/>
            </a:lvl1pPr>
            <a:lvl2pPr marL="288000" indent="-144000">
              <a:spcBef>
                <a:spcPts val="0"/>
              </a:spcBef>
              <a:spcAft>
                <a:spcPts val="420"/>
              </a:spcAft>
              <a:defRPr sz="1400"/>
            </a:lvl2pPr>
            <a:lvl3pPr marL="432000" indent="-144000">
              <a:spcBef>
                <a:spcPts val="0"/>
              </a:spcBef>
              <a:spcAft>
                <a:spcPts val="420"/>
              </a:spcAft>
              <a:defRPr sz="1400"/>
            </a:lvl3pPr>
            <a:lvl4pPr marL="576000" indent="-144000">
              <a:spcBef>
                <a:spcPts val="0"/>
              </a:spcBef>
              <a:spcAft>
                <a:spcPts val="420"/>
              </a:spcAft>
              <a:defRPr sz="1400"/>
            </a:lvl4pPr>
            <a:lvl5pPr marL="720000" indent="-144000">
              <a:spcAft>
                <a:spcPts val="420"/>
              </a:spcAft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75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992" y="1223963"/>
            <a:ext cx="8640000" cy="295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7337" y="4176603"/>
            <a:ext cx="8640000" cy="360000"/>
          </a:xfrm>
        </p:spPr>
        <p:txBody>
          <a:bodyPr anchor="ctr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5904000" cy="3312000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80720" y="1223962"/>
            <a:ext cx="2448968" cy="331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5854" y="288925"/>
            <a:ext cx="4933137" cy="648000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8688" y="1223962"/>
            <a:ext cx="1871900" cy="1512888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48272" y="1223962"/>
            <a:ext cx="6481416" cy="3312000"/>
          </a:xfrm>
        </p:spPr>
        <p:txBody>
          <a:bodyPr numCol="2" spcCol="21600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7338" y="3024188"/>
            <a:ext cx="1873250" cy="1512887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4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2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8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936626"/>
            <a:ext cx="9217025" cy="4248150"/>
          </a:xfrm>
          <a:noFill/>
        </p:spPr>
        <p:txBody>
          <a:bodyPr lIns="1296000" tIns="720000" rIns="1440000"/>
          <a:lstStyle>
            <a:lvl1pPr marL="0" indent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09950" algn="l"/>
              </a:tabLst>
              <a:defRPr sz="2800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6144" y="3313113"/>
            <a:ext cx="4176712" cy="1223962"/>
          </a:xfr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8033" y="288203"/>
            <a:ext cx="1686518" cy="648000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96143" y="0"/>
            <a:ext cx="7920881" cy="5184000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25.01.2023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392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4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8752" y="1223963"/>
            <a:ext cx="2160936" cy="331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9" y="1223963"/>
            <a:ext cx="6192000" cy="3312000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3312000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7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96864" y="1584307"/>
            <a:ext cx="6480000" cy="360000"/>
          </a:xfrm>
        </p:spPr>
        <p:txBody>
          <a:bodyPr wrap="none" bIns="0" anchor="b" anchorCtr="0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80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96864" y="1944507"/>
            <a:ext cx="6480000" cy="1728000"/>
          </a:xfrm>
        </p:spPr>
        <p:txBody>
          <a:bodyPr anchor="t"/>
          <a:lstStyle>
            <a:lvl1pPr algn="l">
              <a:lnSpc>
                <a:spcPts val="4400"/>
              </a:lnSpc>
              <a:defRPr sz="4000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8032" y="5256683"/>
            <a:ext cx="864000" cy="288000"/>
          </a:xfrm>
          <a:prstGeom prst="rect">
            <a:avLst/>
          </a:prstGeom>
        </p:spPr>
        <p:txBody>
          <a:bodyPr/>
          <a:lstStyle/>
          <a:p>
            <a:fld id="{30A2658B-9DCA-4C61-BE60-88DEF3D1D478}" type="datetime1">
              <a:rPr lang="de-DE" smtClean="0"/>
              <a:t>25.01.2023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88232" y="5256715"/>
            <a:ext cx="5040000" cy="288000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352992" y="5256683"/>
            <a:ext cx="576000" cy="288000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8496" y="1223491"/>
            <a:ext cx="4176000" cy="33131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2528" y="1224603"/>
            <a:ext cx="4176000" cy="3312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8" y="288131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496" y="1224283"/>
            <a:ext cx="4176000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7784" y="1799827"/>
            <a:ext cx="4176712" cy="273677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52279" y="1224283"/>
            <a:ext cx="4176713" cy="432000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52992" y="1800603"/>
            <a:ext cx="4176000" cy="27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8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" userDrawn="1">
          <p15:clr>
            <a:srgbClr val="FBAE40"/>
          </p15:clr>
        </p15:guide>
        <p15:guide id="2" pos="18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3491"/>
            <a:ext cx="1872000" cy="331311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Font typeface="Arial" panose="020B0604020202020204" pitchFamily="34" charset="0"/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48272" y="1223491"/>
            <a:ext cx="6480720" cy="3313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8032" y="1224235"/>
            <a:ext cx="8640000" cy="86436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8992" y="2376075"/>
            <a:ext cx="8640000" cy="2160528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8032" y="1224235"/>
            <a:ext cx="8640000" cy="2160000"/>
          </a:xfrm>
        </p:spPr>
        <p:txBody>
          <a:bodyPr/>
          <a:lstStyle>
            <a:lvl1pPr marL="0" indent="0"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8032" y="3672603"/>
            <a:ext cx="8640000" cy="864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20"/>
              </a:spcAft>
              <a:buNone/>
              <a:defRPr sz="1400"/>
            </a:lvl1pPr>
            <a:lvl2pPr marL="216000" indent="0">
              <a:buNone/>
              <a:defRPr sz="1400"/>
            </a:lvl2pPr>
            <a:lvl3pPr marL="432000" indent="0">
              <a:buNone/>
              <a:defRPr sz="1400"/>
            </a:lvl3pPr>
            <a:lvl4pPr marL="648000" indent="0">
              <a:buNone/>
              <a:defRPr sz="1400"/>
            </a:lvl4pPr>
            <a:lvl5pPr marL="864000" indent="0"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5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803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52992" y="1224475"/>
            <a:ext cx="4176000" cy="2160000"/>
          </a:xfrm>
        </p:spPr>
        <p:txBody>
          <a:bodyPr/>
          <a:lstStyle>
            <a:lvl1pPr marL="0" indent="0">
              <a:buNone/>
              <a:defRPr/>
            </a:lvl1pPr>
            <a:lvl2pPr marL="216000" indent="0">
              <a:buNone/>
              <a:defRPr/>
            </a:lvl2pPr>
            <a:lvl3pPr marL="432000" indent="0">
              <a:buNone/>
              <a:defRPr/>
            </a:lvl3pPr>
            <a:lvl4pPr marL="648000" indent="0">
              <a:buNone/>
              <a:defRPr/>
            </a:lvl4pPr>
            <a:lvl5pPr marL="864000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8032" y="3672603"/>
            <a:ext cx="8642350" cy="864000"/>
          </a:xfrm>
        </p:spPr>
        <p:txBody>
          <a:bodyPr/>
          <a:lstStyle>
            <a:lvl1pPr marL="0" indent="0">
              <a:spcAft>
                <a:spcPts val="420"/>
              </a:spcAft>
              <a:buNone/>
              <a:defRPr sz="1400"/>
            </a:lvl1pPr>
            <a:lvl2pPr marL="216000" indent="0">
              <a:spcAft>
                <a:spcPts val="420"/>
              </a:spcAft>
              <a:buNone/>
              <a:defRPr sz="1400"/>
            </a:lvl2pPr>
            <a:lvl3pPr marL="432000" indent="0">
              <a:spcAft>
                <a:spcPts val="420"/>
              </a:spcAft>
              <a:buNone/>
              <a:defRPr sz="1400"/>
            </a:lvl3pPr>
            <a:lvl4pPr marL="648000" indent="0">
              <a:spcAft>
                <a:spcPts val="420"/>
              </a:spcAft>
              <a:buNone/>
              <a:defRPr sz="1400"/>
            </a:lvl4pPr>
            <a:lvl5pPr marL="864000" indent="0">
              <a:spcAft>
                <a:spcPts val="420"/>
              </a:spcAft>
              <a:buNone/>
              <a:defRPr sz="14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8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11588" y="288925"/>
            <a:ext cx="4917403" cy="64727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32" y="1224235"/>
            <a:ext cx="8640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88232" y="4824667"/>
            <a:ext cx="5040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2992" y="4824635"/>
            <a:ext cx="576000" cy="2880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8034" y="288203"/>
            <a:ext cx="1686520" cy="648000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7338" y="4824635"/>
            <a:ext cx="864235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3" y="288203"/>
            <a:ext cx="3707822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2" r:id="rId7"/>
    <p:sldLayoutId id="2147483664" r:id="rId8"/>
    <p:sldLayoutId id="2147483663" r:id="rId9"/>
    <p:sldLayoutId id="2147483665" r:id="rId10"/>
    <p:sldLayoutId id="2147483661" r:id="rId11"/>
    <p:sldLayoutId id="2147483667" r:id="rId12"/>
    <p:sldLayoutId id="2147483657" r:id="rId13"/>
    <p:sldLayoutId id="2147483670" r:id="rId14"/>
    <p:sldLayoutId id="2147483654" r:id="rId15"/>
    <p:sldLayoutId id="2147483655" r:id="rId16"/>
    <p:sldLayoutId id="2147483668" r:id="rId17"/>
    <p:sldLayoutId id="2147483658" r:id="rId18"/>
    <p:sldLayoutId id="2147483659" r:id="rId19"/>
  </p:sldLayoutIdLst>
  <p:hf hdr="0"/>
  <p:txStyles>
    <p:titleStyle>
      <a:lvl1pPr algn="l" defTabSz="914400" rtl="0" eaLnBrk="1" latinLnBrk="0" hangingPunct="1">
        <a:lnSpc>
          <a:spcPts val="2600"/>
        </a:lnSpc>
        <a:spcBef>
          <a:spcPts val="600"/>
        </a:spcBef>
        <a:buNone/>
        <a:defRPr sz="240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spcAft>
          <a:spcPts val="6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6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300"/>
        </a:spcBef>
        <a:spcAft>
          <a:spcPts val="300"/>
        </a:spcAft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spcBef>
          <a:spcPts val="30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spcBef>
          <a:spcPts val="0"/>
        </a:spcBef>
        <a:buFont typeface="Calibri" panose="020F0502020204030204" pitchFamily="34" charset="0"/>
        <a:buChar char="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chulung@ulb.uni-bon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ampus.uni-bonn.de/goto_ecampus_cat_5752.html" TargetMode="External"/><Relationship Id="rId2" Type="http://schemas.openxmlformats.org/officeDocument/2006/relationships/hyperlink" Target="https://www.ulb.uni-bonn.de/de/service-und-angebote/literaturverwaltung/cit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hyperlink" Target="mailto:schulung@ulb.uni-bonn.d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64" y="1872307"/>
            <a:ext cx="5040000" cy="360000"/>
          </a:xfrm>
        </p:spPr>
        <p:txBody>
          <a:bodyPr/>
          <a:lstStyle/>
          <a:p>
            <a:r>
              <a:rPr lang="de-DE" dirty="0" err="1"/>
              <a:t>Citavi</a:t>
            </a:r>
            <a:r>
              <a:rPr lang="de-DE" dirty="0"/>
              <a:t> - Vom Zitat zur Publikation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5744" y="2664395"/>
            <a:ext cx="5040000" cy="210947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300000"/>
              </a:spcAft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>
                <a:hlinkClick r:id="rId2"/>
              </a:rPr>
              <a:t>schulung@ulb.uni-bonn.de</a:t>
            </a:r>
            <a:r>
              <a:rPr lang="de-DE" sz="2000" dirty="0" smtClean="0"/>
              <a:t>   </a:t>
            </a:r>
            <a:br>
              <a:rPr lang="de-DE" sz="2000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1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 + </a:t>
            </a:r>
            <a:r>
              <a:rPr lang="de-DE" dirty="0" err="1" smtClean="0"/>
              <a:t>support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992" y="1224603"/>
            <a:ext cx="8640000" cy="1827241"/>
          </a:xfrm>
        </p:spPr>
        <p:txBody>
          <a:bodyPr/>
          <a:lstStyle/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2"/>
              </a:rPr>
              <a:t>https://www.ulb.uni-bonn.de/de/service-und-angebote/literaturverwaltung/citavi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err="1" smtClean="0">
                <a:solidFill>
                  <a:srgbClr val="003888"/>
                </a:solidFill>
              </a:rPr>
              <a:t>eCampus</a:t>
            </a:r>
            <a:r>
              <a:rPr lang="de-DE" dirty="0" smtClean="0">
                <a:solidFill>
                  <a:srgbClr val="003888"/>
                </a:solidFill>
              </a:rPr>
              <a:t>-Kurs: </a:t>
            </a:r>
            <a:r>
              <a:rPr lang="de-DE" dirty="0" smtClean="0">
                <a:solidFill>
                  <a:srgbClr val="003888"/>
                </a:solidFill>
                <a:hlinkClick r:id="rId3"/>
              </a:rPr>
              <a:t>ULB-Literaturverwaltungsprogramme</a:t>
            </a:r>
            <a:endParaRPr lang="de-DE" dirty="0" smtClean="0">
              <a:solidFill>
                <a:srgbClr val="003888"/>
              </a:solidFill>
            </a:endParaRPr>
          </a:p>
          <a:p>
            <a:pPr>
              <a:spcBef>
                <a:spcPct val="100000"/>
              </a:spcBef>
              <a:buFont typeface="Wingdings" pitchFamily="2" charset="2"/>
              <a:buChar char="§"/>
              <a:defRPr/>
            </a:pPr>
            <a:r>
              <a:rPr lang="de-DE" dirty="0" smtClean="0">
                <a:solidFill>
                  <a:srgbClr val="003888"/>
                </a:solidFill>
                <a:hlinkClick r:id="rId4"/>
              </a:rPr>
              <a:t>schulung@ulb.uni-bonn.de</a:t>
            </a:r>
            <a:endParaRPr lang="de-DE" dirty="0" smtClean="0">
              <a:solidFill>
                <a:srgbClr val="003888"/>
              </a:solidFill>
            </a:endParaRP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10</a:t>
            </a:fld>
            <a:endParaRPr lang="de-DE"/>
          </a:p>
        </p:txBody>
      </p:sp>
      <p:pic>
        <p:nvPicPr>
          <p:cNvPr id="7" name="Picture 2" descr="I:\Dezernat_2\1_DigitalesInformationsangebot\www\03_bilder-fotos\_cms\icon\citavi-sprechstund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069" y="3240035"/>
            <a:ext cx="1491131" cy="1440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3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Vielen Dank für Ihre Aufmerksamkeit und </a:t>
            </a:r>
          </a:p>
          <a:p>
            <a:r>
              <a:rPr lang="de-DE"/>
              <a:t>viel Erfolg bei Ihrer Arbeit!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schulung@ulb.uni-bonn.de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4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5605" y="288925"/>
            <a:ext cx="4917403" cy="647278"/>
          </a:xfrm>
        </p:spPr>
        <p:txBody>
          <a:bodyPr/>
          <a:lstStyle/>
          <a:p>
            <a:r>
              <a:rPr lang="de-DE" dirty="0" smtClean="0"/>
              <a:t>Überblick: </a:t>
            </a:r>
            <a:br>
              <a:rPr lang="de-DE" dirty="0" smtClean="0"/>
            </a:br>
            <a:r>
              <a:rPr lang="de-DE" dirty="0" smtClean="0"/>
              <a:t>wobei hilft </a:t>
            </a:r>
            <a:r>
              <a:rPr lang="de-DE" dirty="0" err="1" smtClean="0"/>
              <a:t>Citavi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Citavi</a:t>
            </a:r>
            <a:r>
              <a:rPr lang="de-DE" dirty="0" smtClean="0"/>
              <a:t> – vom Zitat zur Publikation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96724"/>
              </p:ext>
            </p:extLst>
          </p:nvPr>
        </p:nvGraphicFramePr>
        <p:xfrm>
          <a:off x="288033" y="1152227"/>
          <a:ext cx="842493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3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3249384" y="1093630"/>
            <a:ext cx="2555775" cy="401894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 baseline="-25000" dirty="0"/>
          </a:p>
        </p:txBody>
      </p:sp>
      <p:sp>
        <p:nvSpPr>
          <p:cNvPr id="8" name="Abgerundetes Rechteck 7"/>
          <p:cNvSpPr/>
          <p:nvPr/>
        </p:nvSpPr>
        <p:spPr>
          <a:xfrm>
            <a:off x="5869957" y="1031898"/>
            <a:ext cx="2520280" cy="4104456"/>
          </a:xfrm>
          <a:prstGeom prst="roundRect">
            <a:avLst/>
          </a:prstGeom>
          <a:gradFill>
            <a:gsLst>
              <a:gs pos="0">
                <a:schemeClr val="lt1">
                  <a:tint val="40000"/>
                  <a:satMod val="350000"/>
                  <a:alpha val="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lt1">
                  <a:shade val="20000"/>
                  <a:satMod val="255000"/>
                </a:schemeClr>
              </a:gs>
            </a:gsLst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33230" y="1152227"/>
            <a:ext cx="2419810" cy="3901752"/>
            <a:chOff x="733230" y="1152227"/>
            <a:chExt cx="2419810" cy="3901752"/>
          </a:xfrm>
        </p:grpSpPr>
        <p:sp>
          <p:nvSpPr>
            <p:cNvPr id="3" name="Freihandform 2"/>
            <p:cNvSpPr/>
            <p:nvPr/>
          </p:nvSpPr>
          <p:spPr>
            <a:xfrm>
              <a:off x="733230" y="1152227"/>
              <a:ext cx="2419810" cy="3901752"/>
            </a:xfrm>
            <a:custGeom>
              <a:avLst/>
              <a:gdLst>
                <a:gd name="connsiteX0" fmla="*/ 0 w 2419810"/>
                <a:gd name="connsiteY0" fmla="*/ 241981 h 3901752"/>
                <a:gd name="connsiteX1" fmla="*/ 241981 w 2419810"/>
                <a:gd name="connsiteY1" fmla="*/ 0 h 3901752"/>
                <a:gd name="connsiteX2" fmla="*/ 2177829 w 2419810"/>
                <a:gd name="connsiteY2" fmla="*/ 0 h 3901752"/>
                <a:gd name="connsiteX3" fmla="*/ 2419810 w 2419810"/>
                <a:gd name="connsiteY3" fmla="*/ 241981 h 3901752"/>
                <a:gd name="connsiteX4" fmla="*/ 2419810 w 2419810"/>
                <a:gd name="connsiteY4" fmla="*/ 3659771 h 3901752"/>
                <a:gd name="connsiteX5" fmla="*/ 2177829 w 2419810"/>
                <a:gd name="connsiteY5" fmla="*/ 3901752 h 3901752"/>
                <a:gd name="connsiteX6" fmla="*/ 241981 w 2419810"/>
                <a:gd name="connsiteY6" fmla="*/ 3901752 h 3901752"/>
                <a:gd name="connsiteX7" fmla="*/ 0 w 2419810"/>
                <a:gd name="connsiteY7" fmla="*/ 3659771 h 3901752"/>
                <a:gd name="connsiteX8" fmla="*/ 0 w 2419810"/>
                <a:gd name="connsiteY8" fmla="*/ 241981 h 390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810" h="3901752">
                  <a:moveTo>
                    <a:pt x="0" y="241981"/>
                  </a:moveTo>
                  <a:cubicBezTo>
                    <a:pt x="0" y="108339"/>
                    <a:pt x="108339" y="0"/>
                    <a:pt x="241981" y="0"/>
                  </a:cubicBezTo>
                  <a:lnTo>
                    <a:pt x="2177829" y="0"/>
                  </a:lnTo>
                  <a:cubicBezTo>
                    <a:pt x="2311471" y="0"/>
                    <a:pt x="2419810" y="108339"/>
                    <a:pt x="2419810" y="241981"/>
                  </a:cubicBezTo>
                  <a:lnTo>
                    <a:pt x="2419810" y="3659771"/>
                  </a:lnTo>
                  <a:cubicBezTo>
                    <a:pt x="2419810" y="3793413"/>
                    <a:pt x="2311471" y="3901752"/>
                    <a:pt x="2177829" y="3901752"/>
                  </a:cubicBezTo>
                  <a:lnTo>
                    <a:pt x="241981" y="3901752"/>
                  </a:lnTo>
                  <a:cubicBezTo>
                    <a:pt x="108339" y="3901752"/>
                    <a:pt x="0" y="3793413"/>
                    <a:pt x="0" y="3659771"/>
                  </a:cubicBezTo>
                  <a:lnTo>
                    <a:pt x="0" y="241981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8590" tIns="148590" rIns="148590" bIns="2879817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900" kern="1200" dirty="0">
                  <a:solidFill>
                    <a:srgbClr val="FFFFFF"/>
                  </a:solidFill>
                </a:rPr>
                <a:t>Manuell</a:t>
              </a:r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962991" y="2323895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kern="1200"/>
                <a:t>Feld für Feld</a:t>
              </a:r>
              <a:endParaRPr lang="de-CH" sz="2300" kern="1200" dirty="0"/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962991" y="3681316"/>
              <a:ext cx="1935848" cy="1176431"/>
            </a:xfrm>
            <a:custGeom>
              <a:avLst/>
              <a:gdLst>
                <a:gd name="connsiteX0" fmla="*/ 0 w 1935848"/>
                <a:gd name="connsiteY0" fmla="*/ 117643 h 1176431"/>
                <a:gd name="connsiteX1" fmla="*/ 117643 w 1935848"/>
                <a:gd name="connsiteY1" fmla="*/ 0 h 1176431"/>
                <a:gd name="connsiteX2" fmla="*/ 1818205 w 1935848"/>
                <a:gd name="connsiteY2" fmla="*/ 0 h 1176431"/>
                <a:gd name="connsiteX3" fmla="*/ 1935848 w 1935848"/>
                <a:gd name="connsiteY3" fmla="*/ 117643 h 1176431"/>
                <a:gd name="connsiteX4" fmla="*/ 1935848 w 1935848"/>
                <a:gd name="connsiteY4" fmla="*/ 1058788 h 1176431"/>
                <a:gd name="connsiteX5" fmla="*/ 1818205 w 1935848"/>
                <a:gd name="connsiteY5" fmla="*/ 1176431 h 1176431"/>
                <a:gd name="connsiteX6" fmla="*/ 117643 w 1935848"/>
                <a:gd name="connsiteY6" fmla="*/ 1176431 h 1176431"/>
                <a:gd name="connsiteX7" fmla="*/ 0 w 1935848"/>
                <a:gd name="connsiteY7" fmla="*/ 1058788 h 1176431"/>
                <a:gd name="connsiteX8" fmla="*/ 0 w 1935848"/>
                <a:gd name="connsiteY8" fmla="*/ 117643 h 11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5848" h="1176431">
                  <a:moveTo>
                    <a:pt x="0" y="117643"/>
                  </a:moveTo>
                  <a:cubicBezTo>
                    <a:pt x="0" y="52671"/>
                    <a:pt x="52671" y="0"/>
                    <a:pt x="117643" y="0"/>
                  </a:cubicBezTo>
                  <a:lnTo>
                    <a:pt x="1818205" y="0"/>
                  </a:lnTo>
                  <a:cubicBezTo>
                    <a:pt x="1883177" y="0"/>
                    <a:pt x="1935848" y="52671"/>
                    <a:pt x="1935848" y="117643"/>
                  </a:cubicBezTo>
                  <a:lnTo>
                    <a:pt x="1935848" y="1058788"/>
                  </a:lnTo>
                  <a:cubicBezTo>
                    <a:pt x="1935848" y="1123760"/>
                    <a:pt x="1883177" y="1176431"/>
                    <a:pt x="1818205" y="1176431"/>
                  </a:cubicBezTo>
                  <a:lnTo>
                    <a:pt x="117643" y="1176431"/>
                  </a:lnTo>
                  <a:cubicBezTo>
                    <a:pt x="52671" y="1176431"/>
                    <a:pt x="0" y="1123760"/>
                    <a:pt x="0" y="1058788"/>
                  </a:cubicBezTo>
                  <a:lnTo>
                    <a:pt x="0" y="117643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92876" tIns="78271" rIns="92876" bIns="78271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2300" kern="1200" dirty="0"/>
                <a:t>per ISBN-/DOI-Download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3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/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0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/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99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Literatur(</a:t>
            </a:r>
            <a:r>
              <a:rPr lang="de-DE" dirty="0" err="1"/>
              <a:t>verwaltung</a:t>
            </a:r>
            <a:r>
              <a:rPr lang="de-DE" dirty="0"/>
              <a:t>): Literatur erfassen</a:t>
            </a:r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/>
          </p:nvPr>
        </p:nvGraphicFramePr>
        <p:xfrm>
          <a:off x="720080" y="1152227"/>
          <a:ext cx="7624265" cy="390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tern mit 32 Zacken 8"/>
          <p:cNvSpPr/>
          <p:nvPr/>
        </p:nvSpPr>
        <p:spPr>
          <a:xfrm rot="929996">
            <a:off x="5135487" y="310838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de-CH" sz="1200" b="1" dirty="0">
                <a:solidFill>
                  <a:srgbClr val="003888"/>
                </a:solidFill>
              </a:rPr>
              <a:t>… und dem </a:t>
            </a:r>
            <a:r>
              <a:rPr lang="de-CH" sz="2600" b="1" dirty="0">
                <a:solidFill>
                  <a:srgbClr val="003888"/>
                </a:solidFill>
              </a:rPr>
              <a:t>Picker</a:t>
            </a:r>
          </a:p>
        </p:txBody>
      </p:sp>
    </p:spTree>
    <p:extLst>
      <p:ext uri="{BB962C8B-B14F-4D97-AF65-F5344CB8AC3E}">
        <p14:creationId xmlns:p14="http://schemas.microsoft.com/office/powerpoint/2010/main" val="394430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Volltexte (Zeitschriftenaufsätze) suchen und importieren</a:t>
            </a:r>
          </a:p>
          <a:p>
            <a:r>
              <a:rPr lang="de-DE" dirty="0" smtClean="0"/>
              <a:t>Strukturierungsmöglichkeiten mit Hilfe von Kategorien </a:t>
            </a:r>
            <a:r>
              <a:rPr lang="de-DE" dirty="0"/>
              <a:t>und </a:t>
            </a:r>
            <a:r>
              <a:rPr lang="de-DE" dirty="0" smtClean="0"/>
              <a:t>Gruppen</a:t>
            </a:r>
            <a:endParaRPr lang="de-DE" dirty="0"/>
          </a:p>
          <a:p>
            <a:r>
              <a:rPr lang="de-DE" dirty="0" smtClean="0"/>
              <a:t>Zitationsstil festlegen</a:t>
            </a:r>
          </a:p>
          <a:p>
            <a:r>
              <a:rPr lang="de-DE" dirty="0" smtClean="0"/>
              <a:t>Literatur </a:t>
            </a:r>
            <a:r>
              <a:rPr lang="de-DE" dirty="0"/>
              <a:t>und Zitate mit dem Word-Add-In einfügen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11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Erkundigen </a:t>
            </a:r>
            <a:r>
              <a:rPr lang="de-DE" dirty="0"/>
              <a:t>Sie sich nach dem Zitationsstil, der an Ihrem </a:t>
            </a:r>
            <a:r>
              <a:rPr lang="de-DE" dirty="0" smtClean="0"/>
              <a:t>Fachbereich/Institut </a:t>
            </a:r>
            <a:r>
              <a:rPr lang="de-DE" dirty="0"/>
              <a:t>oder bei Ihrem Verlag/Ihrer Zeitschrift üblich ist.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Citavi</a:t>
            </a:r>
            <a:r>
              <a:rPr lang="de-DE" dirty="0" smtClean="0"/>
              <a:t> </a:t>
            </a:r>
            <a:r>
              <a:rPr lang="de-DE" dirty="0"/>
              <a:t>– vom Zitat zur Publikation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8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08112" y="2160339"/>
            <a:ext cx="4881563" cy="221599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>
              <a:spcBef>
                <a:spcPts val="1320"/>
              </a:spcBef>
              <a:defRPr/>
            </a:pPr>
            <a:r>
              <a:rPr lang="de-DE" sz="1800" b="1" dirty="0">
                <a:latin typeface="+mn-lt"/>
              </a:rPr>
              <a:t>Häufig verwendete Zitationsstile</a:t>
            </a:r>
            <a:r>
              <a:rPr lang="de-DE" sz="1800" dirty="0">
                <a:latin typeface="+mn-lt"/>
              </a:rPr>
              <a:t>:</a:t>
            </a:r>
          </a:p>
          <a:p>
            <a:pPr>
              <a:spcBef>
                <a:spcPts val="12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AAA Style Guide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APA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DIN 1502, Teil 2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>
                <a:latin typeface="+mn-lt"/>
              </a:rPr>
              <a:t> </a:t>
            </a:r>
            <a:r>
              <a:rPr lang="de-DE" sz="1800" dirty="0" smtClean="0">
                <a:latin typeface="+mn-lt"/>
              </a:rPr>
              <a:t>Harvard</a:t>
            </a:r>
          </a:p>
          <a:p>
            <a:pPr>
              <a:spcBef>
                <a:spcPts val="600"/>
              </a:spcBef>
              <a:buClr>
                <a:srgbClr val="003399"/>
              </a:buClr>
              <a:buFont typeface="Wingdings" pitchFamily="2" charset="2"/>
              <a:buChar char="§"/>
              <a:defRPr/>
            </a:pPr>
            <a:r>
              <a:rPr lang="de-DE" sz="1800" dirty="0" smtClean="0">
                <a:latin typeface="+mn-lt"/>
              </a:rPr>
              <a:t> Vancouver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07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Zitationsstile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32" y="1224603"/>
            <a:ext cx="8640960" cy="1727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Kurzbelege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Text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Literaturlisten: </a:t>
            </a:r>
            <a:r>
              <a:rPr lang="de-DE" kern="0" dirty="0">
                <a:solidFill>
                  <a:srgbClr val="000000"/>
                </a:solidFill>
              </a:rPr>
              <a:t/>
            </a:r>
            <a:br>
              <a:rPr lang="de-DE" kern="0" dirty="0">
                <a:solidFill>
                  <a:srgbClr val="000000"/>
                </a:solidFill>
              </a:rPr>
            </a:br>
            <a:r>
              <a:rPr lang="de-DE" kern="0" dirty="0">
                <a:solidFill>
                  <a:srgbClr val="000000"/>
                </a:solidFill>
              </a:rPr>
              <a:t>Für jede Dokumentart notwendige Angaben und Formate.</a:t>
            </a:r>
            <a:endParaRPr lang="en-US" kern="0" dirty="0">
              <a:solidFill>
                <a:srgbClr val="000000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711733" y="1224603"/>
            <a:ext cx="6217258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(Smith, Churchill, Mason 2005) oder (Smith et al., 2005) oder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36104" y="2376363"/>
            <a:ext cx="6909642" cy="23082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 Smith, J. B., Churchill, L., &amp; Mason, L. (2005). </a:t>
            </a:r>
            <a:r>
              <a:rPr lang="en-US" sz="1800" i="1" dirty="0">
                <a:latin typeface="+mn-lt"/>
              </a:rPr>
              <a:t>Teaching And Testing  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Information Literacy Skills: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Publishing.</a:t>
            </a: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/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Smith, Jane B./Churchill, Lisa/Mason, Lucy: </a:t>
            </a:r>
            <a:r>
              <a:rPr lang="en-US" sz="1800" dirty="0">
                <a:latin typeface="+mn-lt"/>
              </a:rPr>
              <a:t>Teaching And Testing 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Information Literacy Skills 2005</a:t>
            </a:r>
            <a:r>
              <a:rPr lang="en-US" sz="1800" dirty="0" smtClean="0">
                <a:latin typeface="+mn-lt"/>
              </a:rPr>
              <a:t>.</a:t>
            </a:r>
            <a:br>
              <a:rPr lang="en-US" sz="1800" dirty="0" smtClean="0">
                <a:latin typeface="+mn-lt"/>
              </a:rPr>
            </a:br>
            <a:r>
              <a:rPr lang="en-US" sz="1800" dirty="0">
                <a:latin typeface="+mn-lt"/>
              </a:rPr>
              <a:t/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 (1) Smith, Jane Bandy ; Churchill, Lisa ; Mason, Lucy: </a:t>
            </a:r>
            <a:r>
              <a:rPr lang="en-US" sz="1800" i="1" dirty="0">
                <a:latin typeface="+mn-lt"/>
              </a:rPr>
              <a:t>Teaching And 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     Testing Information Literacy Skills : </a:t>
            </a:r>
            <a:r>
              <a:rPr lang="en-US" sz="1800" i="1" dirty="0" err="1">
                <a:latin typeface="+mn-lt"/>
              </a:rPr>
              <a:t>Linworth</a:t>
            </a:r>
            <a:r>
              <a:rPr lang="en-US" sz="1800" i="1" dirty="0">
                <a:latin typeface="+mn-lt"/>
              </a:rPr>
              <a:t> Publishing, 2005.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18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B08B09"/>
      </a:accent6>
      <a:hlink>
        <a:srgbClr val="032D56"/>
      </a:hlink>
      <a:folHlink>
        <a:srgbClr val="6C6C62"/>
      </a:folHlink>
    </a:clrScheme>
    <a:fontScheme name="Uni-Bon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Uni_Bonn_2017(1)</Template>
  <TotalTime>0</TotalTime>
  <Words>344</Words>
  <Application>Microsoft Office PowerPoint</Application>
  <PresentationFormat>Benutzerdefiniert</PresentationFormat>
  <Paragraphs>93</Paragraphs>
  <Slides>11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Exo 2</vt:lpstr>
      <vt:lpstr>Exo 2 Semi Bold</vt:lpstr>
      <vt:lpstr>Wingdings</vt:lpstr>
      <vt:lpstr>Uni_Bonn</vt:lpstr>
      <vt:lpstr>Citavi - Vom Zitat zur Publikation</vt:lpstr>
      <vt:lpstr>Überblick:  wobei hilft Citavi?</vt:lpstr>
      <vt:lpstr>Literatur(verwaltung): Literatur erfassen</vt:lpstr>
      <vt:lpstr>Literatur(verwaltung): Literatur erfassen</vt:lpstr>
      <vt:lpstr>Literatur(verwaltung): Literatur erfassen</vt:lpstr>
      <vt:lpstr>Literatur(verwaltung): Literatur erfassen</vt:lpstr>
      <vt:lpstr>Agenda</vt:lpstr>
      <vt:lpstr>Zitationsstile</vt:lpstr>
      <vt:lpstr>Zitationsstile</vt:lpstr>
      <vt:lpstr>Information + support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Balgheim, Anna</dc:creator>
  <cp:lastModifiedBy>Diel, Bastian</cp:lastModifiedBy>
  <cp:revision>64</cp:revision>
  <dcterms:created xsi:type="dcterms:W3CDTF">2018-02-07T13:41:47Z</dcterms:created>
  <dcterms:modified xsi:type="dcterms:W3CDTF">2023-01-25T07:45:52Z</dcterms:modified>
</cp:coreProperties>
</file>