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90" r:id="rId2"/>
    <p:sldId id="391" r:id="rId3"/>
    <p:sldId id="392" r:id="rId4"/>
    <p:sldId id="393" r:id="rId5"/>
    <p:sldId id="394" r:id="rId6"/>
    <p:sldId id="397" r:id="rId7"/>
    <p:sldId id="400" r:id="rId8"/>
    <p:sldId id="440" r:id="rId9"/>
    <p:sldId id="441" r:id="rId10"/>
    <p:sldId id="442" r:id="rId11"/>
    <p:sldId id="411" r:id="rId12"/>
    <p:sldId id="443" r:id="rId13"/>
    <p:sldId id="439" r:id="rId14"/>
    <p:sldId id="444" r:id="rId15"/>
    <p:sldId id="387" r:id="rId16"/>
  </p:sldIdLst>
  <p:sldSz cx="9144000" cy="6858000" type="screen4x3"/>
  <p:notesSz cx="10234613" cy="7099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6A3"/>
    <a:srgbClr val="FFFFFF"/>
    <a:srgbClr val="000000"/>
    <a:srgbClr val="053997"/>
    <a:srgbClr val="00349C"/>
    <a:srgbClr val="01439B"/>
    <a:srgbClr val="0038A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5" autoAdjust="0"/>
    <p:restoredTop sz="89383" autoAdjust="0"/>
  </p:normalViewPr>
  <p:slideViewPr>
    <p:cSldViewPr>
      <p:cViewPr>
        <p:scale>
          <a:sx n="75" d="100"/>
          <a:sy n="75" d="100"/>
        </p:scale>
        <p:origin x="-2568" y="-960"/>
      </p:cViewPr>
      <p:guideLst>
        <p:guide orient="horz" pos="2160"/>
        <p:guide pos="480"/>
      </p:guideLst>
    </p:cSldViewPr>
  </p:slideViewPr>
  <p:outlineViewPr>
    <p:cViewPr>
      <p:scale>
        <a:sx n="33" d="100"/>
        <a:sy n="33" d="100"/>
      </p:scale>
      <p:origin x="0" y="9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684" y="-90"/>
      </p:cViewPr>
      <p:guideLst>
        <p:guide orient="horz" pos="2236"/>
        <p:guide pos="32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D8105B-BEBF-4A9E-8CD4-CBA27A5745EC}" type="doc">
      <dgm:prSet loTypeId="urn:microsoft.com/office/officeart/2005/8/layout/cycle5" loCatId="cycle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de-CH"/>
        </a:p>
      </dgm:t>
    </dgm:pt>
    <dgm:pt modelId="{B8CC6CD5-3310-4129-8DF8-F43BB9F7B142}">
      <dgm:prSet phldrT="[Text]" custT="1"/>
      <dgm:spPr>
        <a:solidFill>
          <a:srgbClr val="01439B"/>
        </a:solidFill>
      </dgm:spPr>
      <dgm:t>
        <a:bodyPr/>
        <a:lstStyle/>
        <a:p>
          <a:r>
            <a:rPr lang="de-CH" sz="1800" b="1" dirty="0" smtClean="0"/>
            <a:t>Recherche</a:t>
          </a:r>
          <a:endParaRPr lang="de-CH" sz="1800" b="1" dirty="0"/>
        </a:p>
      </dgm:t>
    </dgm:pt>
    <dgm:pt modelId="{8E5E26FA-65AF-4919-B2BE-C92B6DF15A1A}" type="parTrans" cxnId="{F7985D67-132B-42E1-A7D4-3CA98FA85E78}">
      <dgm:prSet/>
      <dgm:spPr/>
      <dgm:t>
        <a:bodyPr/>
        <a:lstStyle/>
        <a:p>
          <a:endParaRPr lang="de-CH" sz="2800" b="1"/>
        </a:p>
      </dgm:t>
    </dgm:pt>
    <dgm:pt modelId="{9071EF8E-CAC1-4819-8E59-8F97295863CD}" type="sibTrans" cxnId="{F7985D67-132B-42E1-A7D4-3CA98FA85E78}">
      <dgm:prSet/>
      <dgm:spPr/>
      <dgm:t>
        <a:bodyPr/>
        <a:lstStyle/>
        <a:p>
          <a:endParaRPr lang="de-CH" sz="2800" b="1"/>
        </a:p>
      </dgm:t>
    </dgm:pt>
    <dgm:pt modelId="{9977DA53-7425-4700-B5E7-A7E7B7FF7639}">
      <dgm:prSet phldrT="[Text]" custT="1"/>
      <dgm:spPr>
        <a:solidFill>
          <a:srgbClr val="01439B">
            <a:alpha val="87000"/>
          </a:srgbClr>
        </a:solidFill>
      </dgm:spPr>
      <dgm:t>
        <a:bodyPr/>
        <a:lstStyle/>
        <a:p>
          <a:r>
            <a:rPr lang="de-CH" sz="1800" b="1" dirty="0" smtClean="0"/>
            <a:t>Inhaltliche</a:t>
          </a:r>
          <a:br>
            <a:rPr lang="de-CH" sz="1800" b="1" dirty="0" smtClean="0"/>
          </a:br>
          <a:r>
            <a:rPr lang="de-CH" sz="1800" b="1" dirty="0" smtClean="0"/>
            <a:t>Erschließung</a:t>
          </a:r>
          <a:endParaRPr lang="de-CH" sz="1800" b="1" dirty="0"/>
        </a:p>
      </dgm:t>
    </dgm:pt>
    <dgm:pt modelId="{37EC95F4-C000-49EE-B900-1AE176F2C907}" type="parTrans" cxnId="{678DED37-59EE-4BA2-B844-775E729E2FAF}">
      <dgm:prSet/>
      <dgm:spPr/>
      <dgm:t>
        <a:bodyPr/>
        <a:lstStyle/>
        <a:p>
          <a:endParaRPr lang="de-CH" sz="2800" b="1"/>
        </a:p>
      </dgm:t>
    </dgm:pt>
    <dgm:pt modelId="{84A0B573-AC9B-495D-B406-B85F6A083CFD}" type="sibTrans" cxnId="{678DED37-59EE-4BA2-B844-775E729E2FAF}">
      <dgm:prSet/>
      <dgm:spPr/>
      <dgm:t>
        <a:bodyPr/>
        <a:lstStyle/>
        <a:p>
          <a:endParaRPr lang="de-CH" sz="2800" b="1"/>
        </a:p>
      </dgm:t>
    </dgm:pt>
    <dgm:pt modelId="{637A4DA5-455E-4AFC-AF16-86BED0C7FCDE}">
      <dgm:prSet phldrT="[Text]" custT="1"/>
      <dgm:spPr>
        <a:solidFill>
          <a:srgbClr val="01439B">
            <a:alpha val="75000"/>
          </a:srgbClr>
        </a:solidFill>
      </dgm:spPr>
      <dgm:t>
        <a:bodyPr/>
        <a:lstStyle/>
        <a:p>
          <a:r>
            <a:rPr lang="de-CH" sz="1800" b="1" dirty="0" smtClean="0"/>
            <a:t>Arbeits-</a:t>
          </a:r>
          <a:r>
            <a:rPr lang="de-CH" sz="1800" b="1" dirty="0" err="1" smtClean="0"/>
            <a:t>planung</a:t>
          </a:r>
          <a:endParaRPr lang="de-CH" sz="1800" b="1" dirty="0"/>
        </a:p>
      </dgm:t>
    </dgm:pt>
    <dgm:pt modelId="{13FA33CB-7573-401C-83A9-0A98864BFAFF}" type="parTrans" cxnId="{82CED538-6A3D-4A17-AB0E-25366B9AF309}">
      <dgm:prSet/>
      <dgm:spPr/>
      <dgm:t>
        <a:bodyPr/>
        <a:lstStyle/>
        <a:p>
          <a:endParaRPr lang="de-CH" sz="2800" b="1"/>
        </a:p>
      </dgm:t>
    </dgm:pt>
    <dgm:pt modelId="{9D158D60-96FF-4395-83A8-2B814ACDA336}" type="sibTrans" cxnId="{82CED538-6A3D-4A17-AB0E-25366B9AF309}">
      <dgm:prSet/>
      <dgm:spPr/>
      <dgm:t>
        <a:bodyPr/>
        <a:lstStyle/>
        <a:p>
          <a:endParaRPr lang="de-CH" sz="2800" b="1"/>
        </a:p>
      </dgm:t>
    </dgm:pt>
    <dgm:pt modelId="{8AE1B2CA-2F42-41F4-BE7E-C92C9B18374E}">
      <dgm:prSet phldrT="[Text]" custT="1"/>
      <dgm:spPr>
        <a:solidFill>
          <a:srgbClr val="01439B">
            <a:alpha val="63000"/>
          </a:srgbClr>
        </a:solidFill>
      </dgm:spPr>
      <dgm:t>
        <a:bodyPr/>
        <a:lstStyle/>
        <a:p>
          <a:r>
            <a:rPr lang="de-CH" sz="1800" b="1" dirty="0" smtClean="0"/>
            <a:t>Wissens-</a:t>
          </a:r>
          <a:r>
            <a:rPr lang="de-CH" sz="1800" b="1" dirty="0" err="1" smtClean="0"/>
            <a:t>organisation</a:t>
          </a:r>
          <a:endParaRPr lang="de-CH" sz="1800" b="1" dirty="0"/>
        </a:p>
      </dgm:t>
    </dgm:pt>
    <dgm:pt modelId="{155D0407-9455-4433-9D8F-891DAB2DD895}" type="parTrans" cxnId="{B2A72054-CA90-468D-8AF3-F18DA2972318}">
      <dgm:prSet/>
      <dgm:spPr/>
      <dgm:t>
        <a:bodyPr/>
        <a:lstStyle/>
        <a:p>
          <a:endParaRPr lang="de-CH" sz="2800" b="1"/>
        </a:p>
      </dgm:t>
    </dgm:pt>
    <dgm:pt modelId="{90C377EE-DD35-49FF-BF86-1DF4B03E0A57}" type="sibTrans" cxnId="{B2A72054-CA90-468D-8AF3-F18DA2972318}">
      <dgm:prSet/>
      <dgm:spPr>
        <a:ln w="12700">
          <a:solidFill>
            <a:schemeClr val="tx1"/>
          </a:solidFill>
        </a:ln>
      </dgm:spPr>
      <dgm:t>
        <a:bodyPr/>
        <a:lstStyle/>
        <a:p>
          <a:endParaRPr lang="de-CH" sz="2800" b="1"/>
        </a:p>
      </dgm:t>
    </dgm:pt>
    <dgm:pt modelId="{724C278F-6CB0-4B18-8B9D-BA5BFBE860B6}">
      <dgm:prSet phldrT="[Text]" custT="1"/>
      <dgm:spPr>
        <a:solidFill>
          <a:srgbClr val="01439B">
            <a:alpha val="50000"/>
          </a:srgbClr>
        </a:solidFill>
      </dgm:spPr>
      <dgm:t>
        <a:bodyPr/>
        <a:lstStyle/>
        <a:p>
          <a:r>
            <a:rPr lang="de-CH" sz="1800" b="1" dirty="0" smtClean="0"/>
            <a:t>Publikation</a:t>
          </a:r>
          <a:endParaRPr lang="de-CH" sz="1800" b="1" dirty="0"/>
        </a:p>
      </dgm:t>
    </dgm:pt>
    <dgm:pt modelId="{893E4E21-26BA-4C0C-9936-7E11EB4BEB16}" type="parTrans" cxnId="{C630CB3D-E5CA-432E-9E3F-82F2E8495834}">
      <dgm:prSet/>
      <dgm:spPr/>
      <dgm:t>
        <a:bodyPr/>
        <a:lstStyle/>
        <a:p>
          <a:endParaRPr lang="de-CH" sz="2800" b="1"/>
        </a:p>
      </dgm:t>
    </dgm:pt>
    <dgm:pt modelId="{8A10B752-BDF0-4E5F-8471-86F4C48D6F93}" type="sibTrans" cxnId="{C630CB3D-E5CA-432E-9E3F-82F2E8495834}">
      <dgm:prSet/>
      <dgm:spPr/>
      <dgm:t>
        <a:bodyPr/>
        <a:lstStyle/>
        <a:p>
          <a:endParaRPr lang="de-CH" sz="2800" b="1"/>
        </a:p>
      </dgm:t>
    </dgm:pt>
    <dgm:pt modelId="{F77FE98A-D28A-4405-81B8-7206BDF1FEED}" type="pres">
      <dgm:prSet presAssocID="{99D8105B-BEBF-4A9E-8CD4-CBA27A5745E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CH"/>
        </a:p>
      </dgm:t>
    </dgm:pt>
    <dgm:pt modelId="{0DB0BF75-DD22-4027-B373-C66C264C05D6}" type="pres">
      <dgm:prSet presAssocID="{B8CC6CD5-3310-4129-8DF8-F43BB9F7B1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08350118-1DE8-4936-8269-A3BAA1C653B8}" type="pres">
      <dgm:prSet presAssocID="{B8CC6CD5-3310-4129-8DF8-F43BB9F7B142}" presName="spNode" presStyleCnt="0"/>
      <dgm:spPr/>
      <dgm:t>
        <a:bodyPr/>
        <a:lstStyle/>
        <a:p>
          <a:endParaRPr lang="de-DE"/>
        </a:p>
      </dgm:t>
    </dgm:pt>
    <dgm:pt modelId="{81101FCC-23AF-4D40-A6B4-D6076C0EBBD1}" type="pres">
      <dgm:prSet presAssocID="{9071EF8E-CAC1-4819-8E59-8F97295863CD}" presName="sibTrans" presStyleLbl="sibTrans1D1" presStyleIdx="0" presStyleCnt="5"/>
      <dgm:spPr/>
      <dgm:t>
        <a:bodyPr/>
        <a:lstStyle/>
        <a:p>
          <a:endParaRPr lang="de-CH"/>
        </a:p>
      </dgm:t>
    </dgm:pt>
    <dgm:pt modelId="{4FAC5C3B-3848-4193-BEB2-C38EE2A836A0}" type="pres">
      <dgm:prSet presAssocID="{9977DA53-7425-4700-B5E7-A7E7B7FF7639}" presName="node" presStyleLbl="node1" presStyleIdx="1" presStyleCnt="5" custScaleX="122220" custRadScaleRad="98880" custRadScaleInc="-1251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5A94A3D4-E514-4A75-A70F-4AAED51B9651}" type="pres">
      <dgm:prSet presAssocID="{9977DA53-7425-4700-B5E7-A7E7B7FF7639}" presName="spNode" presStyleCnt="0"/>
      <dgm:spPr/>
      <dgm:t>
        <a:bodyPr/>
        <a:lstStyle/>
        <a:p>
          <a:endParaRPr lang="de-DE"/>
        </a:p>
      </dgm:t>
    </dgm:pt>
    <dgm:pt modelId="{5335B6A0-9022-4A51-A5D0-49074B79FAC8}" type="pres">
      <dgm:prSet presAssocID="{84A0B573-AC9B-495D-B406-B85F6A083CFD}" presName="sibTrans" presStyleLbl="sibTrans1D1" presStyleIdx="1" presStyleCnt="5"/>
      <dgm:spPr/>
      <dgm:t>
        <a:bodyPr/>
        <a:lstStyle/>
        <a:p>
          <a:endParaRPr lang="de-CH"/>
        </a:p>
      </dgm:t>
    </dgm:pt>
    <dgm:pt modelId="{BFC2FB8C-969D-4733-8DEF-454C65C57DA3}" type="pres">
      <dgm:prSet presAssocID="{637A4DA5-455E-4AFC-AF16-86BED0C7FCDE}" presName="node" presStyleLbl="node1" presStyleIdx="2" presStyleCnt="5" custRadScaleRad="95768" custRadScaleInc="-21073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81CFBB73-0706-4E90-AA79-050263F36703}" type="pres">
      <dgm:prSet presAssocID="{637A4DA5-455E-4AFC-AF16-86BED0C7FCDE}" presName="spNode" presStyleCnt="0"/>
      <dgm:spPr/>
      <dgm:t>
        <a:bodyPr/>
        <a:lstStyle/>
        <a:p>
          <a:endParaRPr lang="de-DE"/>
        </a:p>
      </dgm:t>
    </dgm:pt>
    <dgm:pt modelId="{3FD1B506-370B-4EF0-8632-2117CC9F4AA3}" type="pres">
      <dgm:prSet presAssocID="{9D158D60-96FF-4395-83A8-2B814ACDA336}" presName="sibTrans" presStyleLbl="sibTrans1D1" presStyleIdx="2" presStyleCnt="5"/>
      <dgm:spPr/>
      <dgm:t>
        <a:bodyPr/>
        <a:lstStyle/>
        <a:p>
          <a:endParaRPr lang="de-CH"/>
        </a:p>
      </dgm:t>
    </dgm:pt>
    <dgm:pt modelId="{66A3516F-4A55-4B7F-A9E1-7656DA7DB4E2}" type="pres">
      <dgm:prSet presAssocID="{8AE1B2CA-2F42-41F4-BE7E-C92C9B18374E}" presName="node" presStyleLbl="node1" presStyleIdx="3" presStyleCnt="5" custScaleX="128749" custRadScaleRad="90750" custRadScaleInc="5076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96660A7B-D279-4B13-8AF6-1088AC5AF2EC}" type="pres">
      <dgm:prSet presAssocID="{8AE1B2CA-2F42-41F4-BE7E-C92C9B18374E}" presName="spNode" presStyleCnt="0"/>
      <dgm:spPr/>
      <dgm:t>
        <a:bodyPr/>
        <a:lstStyle/>
        <a:p>
          <a:endParaRPr lang="de-DE"/>
        </a:p>
      </dgm:t>
    </dgm:pt>
    <dgm:pt modelId="{DFBF7E74-54B9-4B0D-9BAD-50FD68F2B5F0}" type="pres">
      <dgm:prSet presAssocID="{90C377EE-DD35-49FF-BF86-1DF4B03E0A57}" presName="sibTrans" presStyleLbl="sibTrans1D1" presStyleIdx="3" presStyleCnt="5"/>
      <dgm:spPr/>
      <dgm:t>
        <a:bodyPr/>
        <a:lstStyle/>
        <a:p>
          <a:endParaRPr lang="de-CH"/>
        </a:p>
      </dgm:t>
    </dgm:pt>
    <dgm:pt modelId="{DB04E656-6F4D-46BF-8AC8-FFCEEA4A7BBB}" type="pres">
      <dgm:prSet presAssocID="{724C278F-6CB0-4B18-8B9D-BA5BFBE860B6}" presName="node" presStyleLbl="node1" presStyleIdx="4" presStyleCnt="5" custRadScaleRad="100400" custRadScaleInc="57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A6E83233-03F7-42B1-91D8-8FB34E02CDDD}" type="pres">
      <dgm:prSet presAssocID="{724C278F-6CB0-4B18-8B9D-BA5BFBE860B6}" presName="spNode" presStyleCnt="0"/>
      <dgm:spPr/>
      <dgm:t>
        <a:bodyPr/>
        <a:lstStyle/>
        <a:p>
          <a:endParaRPr lang="de-DE"/>
        </a:p>
      </dgm:t>
    </dgm:pt>
    <dgm:pt modelId="{155FFD78-EF79-4365-AE8B-D135E2A2EED7}" type="pres">
      <dgm:prSet presAssocID="{8A10B752-BDF0-4E5F-8471-86F4C48D6F93}" presName="sibTrans" presStyleLbl="sibTrans1D1" presStyleIdx="4" presStyleCnt="5"/>
      <dgm:spPr/>
      <dgm:t>
        <a:bodyPr/>
        <a:lstStyle/>
        <a:p>
          <a:endParaRPr lang="de-CH"/>
        </a:p>
      </dgm:t>
    </dgm:pt>
  </dgm:ptLst>
  <dgm:cxnLst>
    <dgm:cxn modelId="{8699DEDA-6E9B-4E63-BDF0-CB9C58D31E25}" type="presOf" srcId="{9D158D60-96FF-4395-83A8-2B814ACDA336}" destId="{3FD1B506-370B-4EF0-8632-2117CC9F4AA3}" srcOrd="0" destOrd="0" presId="urn:microsoft.com/office/officeart/2005/8/layout/cycle5"/>
    <dgm:cxn modelId="{12FF27EE-BEBC-48BD-B1D5-F4581801B1F4}" type="presOf" srcId="{B8CC6CD5-3310-4129-8DF8-F43BB9F7B142}" destId="{0DB0BF75-DD22-4027-B373-C66C264C05D6}" srcOrd="0" destOrd="0" presId="urn:microsoft.com/office/officeart/2005/8/layout/cycle5"/>
    <dgm:cxn modelId="{396B85D4-8550-4201-BF8A-69CAB9462655}" type="presOf" srcId="{90C377EE-DD35-49FF-BF86-1DF4B03E0A57}" destId="{DFBF7E74-54B9-4B0D-9BAD-50FD68F2B5F0}" srcOrd="0" destOrd="0" presId="urn:microsoft.com/office/officeart/2005/8/layout/cycle5"/>
    <dgm:cxn modelId="{678DED37-59EE-4BA2-B844-775E729E2FAF}" srcId="{99D8105B-BEBF-4A9E-8CD4-CBA27A5745EC}" destId="{9977DA53-7425-4700-B5E7-A7E7B7FF7639}" srcOrd="1" destOrd="0" parTransId="{37EC95F4-C000-49EE-B900-1AE176F2C907}" sibTransId="{84A0B573-AC9B-495D-B406-B85F6A083CFD}"/>
    <dgm:cxn modelId="{DAF2EFE9-B183-41D8-9EC2-E89DB8E63865}" type="presOf" srcId="{637A4DA5-455E-4AFC-AF16-86BED0C7FCDE}" destId="{BFC2FB8C-969D-4733-8DEF-454C65C57DA3}" srcOrd="0" destOrd="0" presId="urn:microsoft.com/office/officeart/2005/8/layout/cycle5"/>
    <dgm:cxn modelId="{F7985D67-132B-42E1-A7D4-3CA98FA85E78}" srcId="{99D8105B-BEBF-4A9E-8CD4-CBA27A5745EC}" destId="{B8CC6CD5-3310-4129-8DF8-F43BB9F7B142}" srcOrd="0" destOrd="0" parTransId="{8E5E26FA-65AF-4919-B2BE-C92B6DF15A1A}" sibTransId="{9071EF8E-CAC1-4819-8E59-8F97295863CD}"/>
    <dgm:cxn modelId="{3187AE56-01BB-46D4-8DF9-06B9384B12AA}" type="presOf" srcId="{99D8105B-BEBF-4A9E-8CD4-CBA27A5745EC}" destId="{F77FE98A-D28A-4405-81B8-7206BDF1FEED}" srcOrd="0" destOrd="0" presId="urn:microsoft.com/office/officeart/2005/8/layout/cycle5"/>
    <dgm:cxn modelId="{82CED538-6A3D-4A17-AB0E-25366B9AF309}" srcId="{99D8105B-BEBF-4A9E-8CD4-CBA27A5745EC}" destId="{637A4DA5-455E-4AFC-AF16-86BED0C7FCDE}" srcOrd="2" destOrd="0" parTransId="{13FA33CB-7573-401C-83A9-0A98864BFAFF}" sibTransId="{9D158D60-96FF-4395-83A8-2B814ACDA336}"/>
    <dgm:cxn modelId="{7CA448F0-91D4-4674-BDFD-E8D36B22AE65}" type="presOf" srcId="{8AE1B2CA-2F42-41F4-BE7E-C92C9B18374E}" destId="{66A3516F-4A55-4B7F-A9E1-7656DA7DB4E2}" srcOrd="0" destOrd="0" presId="urn:microsoft.com/office/officeart/2005/8/layout/cycle5"/>
    <dgm:cxn modelId="{1DCA9D3A-C08C-489B-9274-D4B7807A6BC4}" type="presOf" srcId="{9977DA53-7425-4700-B5E7-A7E7B7FF7639}" destId="{4FAC5C3B-3848-4193-BEB2-C38EE2A836A0}" srcOrd="0" destOrd="0" presId="urn:microsoft.com/office/officeart/2005/8/layout/cycle5"/>
    <dgm:cxn modelId="{9D89EF30-B1A6-4A73-BFF0-6E06C9ED5807}" type="presOf" srcId="{8A10B752-BDF0-4E5F-8471-86F4C48D6F93}" destId="{155FFD78-EF79-4365-AE8B-D135E2A2EED7}" srcOrd="0" destOrd="0" presId="urn:microsoft.com/office/officeart/2005/8/layout/cycle5"/>
    <dgm:cxn modelId="{EFDF3A55-203E-48E1-8FC9-5CEFA90D2F54}" type="presOf" srcId="{9071EF8E-CAC1-4819-8E59-8F97295863CD}" destId="{81101FCC-23AF-4D40-A6B4-D6076C0EBBD1}" srcOrd="0" destOrd="0" presId="urn:microsoft.com/office/officeart/2005/8/layout/cycle5"/>
    <dgm:cxn modelId="{C630CB3D-E5CA-432E-9E3F-82F2E8495834}" srcId="{99D8105B-BEBF-4A9E-8CD4-CBA27A5745EC}" destId="{724C278F-6CB0-4B18-8B9D-BA5BFBE860B6}" srcOrd="4" destOrd="0" parTransId="{893E4E21-26BA-4C0C-9936-7E11EB4BEB16}" sibTransId="{8A10B752-BDF0-4E5F-8471-86F4C48D6F93}"/>
    <dgm:cxn modelId="{D1C87161-5406-4A9E-A22F-7FB3FE1348D1}" type="presOf" srcId="{724C278F-6CB0-4B18-8B9D-BA5BFBE860B6}" destId="{DB04E656-6F4D-46BF-8AC8-FFCEEA4A7BBB}" srcOrd="0" destOrd="0" presId="urn:microsoft.com/office/officeart/2005/8/layout/cycle5"/>
    <dgm:cxn modelId="{8C4B86B0-6D15-49B8-9688-B4CF27A41D28}" type="presOf" srcId="{84A0B573-AC9B-495D-B406-B85F6A083CFD}" destId="{5335B6A0-9022-4A51-A5D0-49074B79FAC8}" srcOrd="0" destOrd="0" presId="urn:microsoft.com/office/officeart/2005/8/layout/cycle5"/>
    <dgm:cxn modelId="{B2A72054-CA90-468D-8AF3-F18DA2972318}" srcId="{99D8105B-BEBF-4A9E-8CD4-CBA27A5745EC}" destId="{8AE1B2CA-2F42-41F4-BE7E-C92C9B18374E}" srcOrd="3" destOrd="0" parTransId="{155D0407-9455-4433-9D8F-891DAB2DD895}" sibTransId="{90C377EE-DD35-49FF-BF86-1DF4B03E0A57}"/>
    <dgm:cxn modelId="{4C1E83F6-A9A1-4517-879E-2CE67EF2C3EA}" type="presParOf" srcId="{F77FE98A-D28A-4405-81B8-7206BDF1FEED}" destId="{0DB0BF75-DD22-4027-B373-C66C264C05D6}" srcOrd="0" destOrd="0" presId="urn:microsoft.com/office/officeart/2005/8/layout/cycle5"/>
    <dgm:cxn modelId="{E87A681F-C3C8-4A75-8124-7D42A28E1B92}" type="presParOf" srcId="{F77FE98A-D28A-4405-81B8-7206BDF1FEED}" destId="{08350118-1DE8-4936-8269-A3BAA1C653B8}" srcOrd="1" destOrd="0" presId="urn:microsoft.com/office/officeart/2005/8/layout/cycle5"/>
    <dgm:cxn modelId="{D8C9C57B-E1B4-43AB-A6E5-824C2F615AEE}" type="presParOf" srcId="{F77FE98A-D28A-4405-81B8-7206BDF1FEED}" destId="{81101FCC-23AF-4D40-A6B4-D6076C0EBBD1}" srcOrd="2" destOrd="0" presId="urn:microsoft.com/office/officeart/2005/8/layout/cycle5"/>
    <dgm:cxn modelId="{0DD0AB2A-7624-4DB5-AC68-B9770BC5741C}" type="presParOf" srcId="{F77FE98A-D28A-4405-81B8-7206BDF1FEED}" destId="{4FAC5C3B-3848-4193-BEB2-C38EE2A836A0}" srcOrd="3" destOrd="0" presId="urn:microsoft.com/office/officeart/2005/8/layout/cycle5"/>
    <dgm:cxn modelId="{9FE80ECE-505D-4F63-929B-E469BF6894D4}" type="presParOf" srcId="{F77FE98A-D28A-4405-81B8-7206BDF1FEED}" destId="{5A94A3D4-E514-4A75-A70F-4AAED51B9651}" srcOrd="4" destOrd="0" presId="urn:microsoft.com/office/officeart/2005/8/layout/cycle5"/>
    <dgm:cxn modelId="{4122E5B6-D142-4CC7-98F1-6C9D807ACDDB}" type="presParOf" srcId="{F77FE98A-D28A-4405-81B8-7206BDF1FEED}" destId="{5335B6A0-9022-4A51-A5D0-49074B79FAC8}" srcOrd="5" destOrd="0" presId="urn:microsoft.com/office/officeart/2005/8/layout/cycle5"/>
    <dgm:cxn modelId="{1DBCED18-AEFC-4A6B-9FD1-3CB3463D63B5}" type="presParOf" srcId="{F77FE98A-D28A-4405-81B8-7206BDF1FEED}" destId="{BFC2FB8C-969D-4733-8DEF-454C65C57DA3}" srcOrd="6" destOrd="0" presId="urn:microsoft.com/office/officeart/2005/8/layout/cycle5"/>
    <dgm:cxn modelId="{24F044A6-42CB-4DFD-A3C8-7D12665E6119}" type="presParOf" srcId="{F77FE98A-D28A-4405-81B8-7206BDF1FEED}" destId="{81CFBB73-0706-4E90-AA79-050263F36703}" srcOrd="7" destOrd="0" presId="urn:microsoft.com/office/officeart/2005/8/layout/cycle5"/>
    <dgm:cxn modelId="{34B47AE6-DB8E-4E1F-A97E-6EFE29F8EF53}" type="presParOf" srcId="{F77FE98A-D28A-4405-81B8-7206BDF1FEED}" destId="{3FD1B506-370B-4EF0-8632-2117CC9F4AA3}" srcOrd="8" destOrd="0" presId="urn:microsoft.com/office/officeart/2005/8/layout/cycle5"/>
    <dgm:cxn modelId="{5D63BC21-29FD-4B95-81B2-1B17FBD990D7}" type="presParOf" srcId="{F77FE98A-D28A-4405-81B8-7206BDF1FEED}" destId="{66A3516F-4A55-4B7F-A9E1-7656DA7DB4E2}" srcOrd="9" destOrd="0" presId="urn:microsoft.com/office/officeart/2005/8/layout/cycle5"/>
    <dgm:cxn modelId="{7203F6FC-8029-42E1-82F6-650928DDA9C7}" type="presParOf" srcId="{F77FE98A-D28A-4405-81B8-7206BDF1FEED}" destId="{96660A7B-D279-4B13-8AF6-1088AC5AF2EC}" srcOrd="10" destOrd="0" presId="urn:microsoft.com/office/officeart/2005/8/layout/cycle5"/>
    <dgm:cxn modelId="{F681F601-7FBC-4C66-AE47-5685AFB5E7E5}" type="presParOf" srcId="{F77FE98A-D28A-4405-81B8-7206BDF1FEED}" destId="{DFBF7E74-54B9-4B0D-9BAD-50FD68F2B5F0}" srcOrd="11" destOrd="0" presId="urn:microsoft.com/office/officeart/2005/8/layout/cycle5"/>
    <dgm:cxn modelId="{B2F0CA7C-DD2A-436F-94B1-C451F65386C9}" type="presParOf" srcId="{F77FE98A-D28A-4405-81B8-7206BDF1FEED}" destId="{DB04E656-6F4D-46BF-8AC8-FFCEEA4A7BBB}" srcOrd="12" destOrd="0" presId="urn:microsoft.com/office/officeart/2005/8/layout/cycle5"/>
    <dgm:cxn modelId="{08BBD3C9-5CCD-45D4-B93A-C4B621E00554}" type="presParOf" srcId="{F77FE98A-D28A-4405-81B8-7206BDF1FEED}" destId="{A6E83233-03F7-42B1-91D8-8FB34E02CDDD}" srcOrd="13" destOrd="0" presId="urn:microsoft.com/office/officeart/2005/8/layout/cycle5"/>
    <dgm:cxn modelId="{76E29F3A-1F12-4245-80FB-F09E7413B152}" type="presParOf" srcId="{F77FE98A-D28A-4405-81B8-7206BDF1FEED}" destId="{155FFD78-EF79-4365-AE8B-D135E2A2EED7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079588-D68F-4C7E-B9C7-CD823D98060D}" type="doc">
      <dgm:prSet loTypeId="urn:microsoft.com/office/officeart/2005/8/layout/lProcess2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533E42E3-3998-4438-BA45-9A93FBC17139}">
      <dgm:prSet phldrT="[Text]"/>
      <dgm:spPr>
        <a:solidFill>
          <a:schemeClr val="tx2"/>
        </a:solidFill>
      </dgm:spPr>
      <dgm:t>
        <a:bodyPr/>
        <a:lstStyle/>
        <a:p>
          <a:r>
            <a:rPr lang="de-CH" dirty="0" smtClean="0">
              <a:solidFill>
                <a:srgbClr val="FFFFFF"/>
              </a:solidFill>
            </a:rPr>
            <a:t>Manuell</a:t>
          </a:r>
          <a:endParaRPr lang="de-CH" dirty="0">
            <a:solidFill>
              <a:srgbClr val="FFFFFF"/>
            </a:solidFill>
          </a:endParaRPr>
        </a:p>
      </dgm:t>
    </dgm:pt>
    <dgm:pt modelId="{C47E098E-4682-4F35-926C-F11A16028802}" type="parTrans" cxnId="{AB343EF9-5B20-43FE-A348-A6BC8E1B56CF}">
      <dgm:prSet/>
      <dgm:spPr/>
      <dgm:t>
        <a:bodyPr/>
        <a:lstStyle/>
        <a:p>
          <a:endParaRPr lang="de-CH"/>
        </a:p>
      </dgm:t>
    </dgm:pt>
    <dgm:pt modelId="{3557460D-F7FB-463C-825D-8325861BE7E9}" type="sibTrans" cxnId="{AB343EF9-5B20-43FE-A348-A6BC8E1B56CF}">
      <dgm:prSet/>
      <dgm:spPr/>
      <dgm:t>
        <a:bodyPr/>
        <a:lstStyle/>
        <a:p>
          <a:endParaRPr lang="de-CH"/>
        </a:p>
      </dgm:t>
    </dgm:pt>
    <dgm:pt modelId="{B162020D-1547-448F-9D12-0541B2FC005B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de-CH" smtClean="0"/>
            <a:t>Feld für Feld</a:t>
          </a:r>
          <a:endParaRPr lang="de-CH" dirty="0"/>
        </a:p>
      </dgm:t>
    </dgm:pt>
    <dgm:pt modelId="{D41E74D7-8B72-47BB-B53B-A4A1EE99B9D4}" type="parTrans" cxnId="{09D0B0A3-867F-4592-81D8-FB0BA7031E5F}">
      <dgm:prSet/>
      <dgm:spPr/>
      <dgm:t>
        <a:bodyPr/>
        <a:lstStyle/>
        <a:p>
          <a:endParaRPr lang="de-CH"/>
        </a:p>
      </dgm:t>
    </dgm:pt>
    <dgm:pt modelId="{2E971038-1706-4B25-A825-4022828942AF}" type="sibTrans" cxnId="{09D0B0A3-867F-4592-81D8-FB0BA7031E5F}">
      <dgm:prSet/>
      <dgm:spPr/>
      <dgm:t>
        <a:bodyPr/>
        <a:lstStyle/>
        <a:p>
          <a:endParaRPr lang="de-CH"/>
        </a:p>
      </dgm:t>
    </dgm:pt>
    <dgm:pt modelId="{6CEB9B37-FE20-47C7-B054-0FDFDD9B98AE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de-CH" smtClean="0"/>
            <a:t>per ISBN-Download</a:t>
          </a:r>
          <a:endParaRPr lang="de-CH" dirty="0"/>
        </a:p>
      </dgm:t>
    </dgm:pt>
    <dgm:pt modelId="{58DB2757-9B3E-4054-89AF-521EA41DAC5B}" type="parTrans" cxnId="{3A31D8B2-FB38-4482-AB90-E55B99DB899F}">
      <dgm:prSet/>
      <dgm:spPr/>
      <dgm:t>
        <a:bodyPr/>
        <a:lstStyle/>
        <a:p>
          <a:endParaRPr lang="de-CH"/>
        </a:p>
      </dgm:t>
    </dgm:pt>
    <dgm:pt modelId="{13B5FE89-B867-47BD-AEC6-7B2F679DE5AE}" type="sibTrans" cxnId="{3A31D8B2-FB38-4482-AB90-E55B99DB899F}">
      <dgm:prSet/>
      <dgm:spPr/>
      <dgm:t>
        <a:bodyPr/>
        <a:lstStyle/>
        <a:p>
          <a:endParaRPr lang="de-CH"/>
        </a:p>
      </dgm:t>
    </dgm:pt>
    <dgm:pt modelId="{41E35B12-7547-4508-AF5A-0B88B2B815E4}">
      <dgm:prSet phldrT="[Text]"/>
      <dgm:spPr>
        <a:solidFill>
          <a:schemeClr val="tx2"/>
        </a:solidFill>
      </dgm:spPr>
      <dgm:t>
        <a:bodyPr/>
        <a:lstStyle/>
        <a:p>
          <a:r>
            <a:rPr lang="de-CH" dirty="0" smtClean="0">
              <a:solidFill>
                <a:srgbClr val="FFFFFF"/>
              </a:solidFill>
            </a:rPr>
            <a:t>Recherche</a:t>
          </a:r>
          <a:endParaRPr lang="de-CH" dirty="0">
            <a:solidFill>
              <a:srgbClr val="FFFFFF"/>
            </a:solidFill>
          </a:endParaRPr>
        </a:p>
      </dgm:t>
    </dgm:pt>
    <dgm:pt modelId="{699D08F4-E0D9-4ACD-BCC5-15377FF3412E}" type="parTrans" cxnId="{A3EB79F4-5D69-4708-843C-33BE2658EC63}">
      <dgm:prSet/>
      <dgm:spPr/>
      <dgm:t>
        <a:bodyPr/>
        <a:lstStyle/>
        <a:p>
          <a:endParaRPr lang="de-CH"/>
        </a:p>
      </dgm:t>
    </dgm:pt>
    <dgm:pt modelId="{D900685D-809E-4C3B-94B1-2C2B2031F4AC}" type="sibTrans" cxnId="{A3EB79F4-5D69-4708-843C-33BE2658EC63}">
      <dgm:prSet/>
      <dgm:spPr/>
      <dgm:t>
        <a:bodyPr/>
        <a:lstStyle/>
        <a:p>
          <a:endParaRPr lang="de-CH"/>
        </a:p>
      </dgm:t>
    </dgm:pt>
    <dgm:pt modelId="{39BCA88D-F882-422D-A095-CD7888B4B47D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de-CH" smtClean="0"/>
            <a:t>Bibliotheken</a:t>
          </a:r>
          <a:endParaRPr lang="de-CH" dirty="0"/>
        </a:p>
      </dgm:t>
    </dgm:pt>
    <dgm:pt modelId="{35EAF2E7-3B3E-4F27-9E24-3EB695E84FB0}" type="parTrans" cxnId="{9CD67448-BB0B-44B1-B8FD-5FC494A3DF5D}">
      <dgm:prSet/>
      <dgm:spPr/>
      <dgm:t>
        <a:bodyPr/>
        <a:lstStyle/>
        <a:p>
          <a:endParaRPr lang="de-CH"/>
        </a:p>
      </dgm:t>
    </dgm:pt>
    <dgm:pt modelId="{A97DC2FC-68D3-4805-A354-09634C3AF5A2}" type="sibTrans" cxnId="{9CD67448-BB0B-44B1-B8FD-5FC494A3DF5D}">
      <dgm:prSet/>
      <dgm:spPr/>
      <dgm:t>
        <a:bodyPr/>
        <a:lstStyle/>
        <a:p>
          <a:endParaRPr lang="de-CH"/>
        </a:p>
      </dgm:t>
    </dgm:pt>
    <dgm:pt modelId="{CDA99322-DE0E-4A51-BBFB-83D25DBD3137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de-CH" smtClean="0"/>
            <a:t>Bibliographien</a:t>
          </a:r>
          <a:endParaRPr lang="de-CH" dirty="0"/>
        </a:p>
      </dgm:t>
    </dgm:pt>
    <dgm:pt modelId="{280FB9C4-635C-4C7F-84E3-74BD075C292E}" type="parTrans" cxnId="{8F149A26-29C4-47B6-9830-52D56F32303E}">
      <dgm:prSet/>
      <dgm:spPr/>
      <dgm:t>
        <a:bodyPr/>
        <a:lstStyle/>
        <a:p>
          <a:endParaRPr lang="de-CH"/>
        </a:p>
      </dgm:t>
    </dgm:pt>
    <dgm:pt modelId="{709A26F8-176B-4A5F-8A29-8E07E82816FC}" type="sibTrans" cxnId="{8F149A26-29C4-47B6-9830-52D56F32303E}">
      <dgm:prSet/>
      <dgm:spPr/>
      <dgm:t>
        <a:bodyPr/>
        <a:lstStyle/>
        <a:p>
          <a:endParaRPr lang="de-CH"/>
        </a:p>
      </dgm:t>
    </dgm:pt>
    <dgm:pt modelId="{3CDBD6E5-6892-45B4-B243-9FF24E148C79}">
      <dgm:prSet phldrT="[Text]"/>
      <dgm:spPr>
        <a:solidFill>
          <a:schemeClr val="tx2"/>
        </a:solidFill>
      </dgm:spPr>
      <dgm:t>
        <a:bodyPr/>
        <a:lstStyle/>
        <a:p>
          <a:r>
            <a:rPr lang="de-CH" dirty="0" smtClean="0">
              <a:solidFill>
                <a:srgbClr val="FFFFFF"/>
              </a:solidFill>
            </a:rPr>
            <a:t>Import</a:t>
          </a:r>
          <a:endParaRPr lang="de-CH" dirty="0">
            <a:solidFill>
              <a:srgbClr val="FFFFFF"/>
            </a:solidFill>
          </a:endParaRPr>
        </a:p>
      </dgm:t>
    </dgm:pt>
    <dgm:pt modelId="{BEA05E2C-D8CF-4AA3-9C26-D22385B6239A}" type="parTrans" cxnId="{5A46FF1B-A4C9-4612-B0D4-38BD9FA8895D}">
      <dgm:prSet/>
      <dgm:spPr/>
      <dgm:t>
        <a:bodyPr/>
        <a:lstStyle/>
        <a:p>
          <a:endParaRPr lang="de-CH"/>
        </a:p>
      </dgm:t>
    </dgm:pt>
    <dgm:pt modelId="{610AA14E-87FE-4B4C-BDAE-7546E6212DDB}" type="sibTrans" cxnId="{5A46FF1B-A4C9-4612-B0D4-38BD9FA8895D}">
      <dgm:prSet/>
      <dgm:spPr/>
      <dgm:t>
        <a:bodyPr/>
        <a:lstStyle/>
        <a:p>
          <a:endParaRPr lang="de-CH"/>
        </a:p>
      </dgm:t>
    </dgm:pt>
    <dgm:pt modelId="{B2A5FAF0-C06E-4F72-9F35-58944FFD1388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de-CH" smtClean="0"/>
            <a:t>Standardformate</a:t>
          </a:r>
          <a:endParaRPr lang="de-CH" dirty="0"/>
        </a:p>
      </dgm:t>
    </dgm:pt>
    <dgm:pt modelId="{AE0CEAFD-C58F-4551-BEFA-2151A5DF39CC}" type="parTrans" cxnId="{BB7DC197-2208-4D92-8361-47B4924CE089}">
      <dgm:prSet/>
      <dgm:spPr/>
      <dgm:t>
        <a:bodyPr/>
        <a:lstStyle/>
        <a:p>
          <a:endParaRPr lang="de-CH"/>
        </a:p>
      </dgm:t>
    </dgm:pt>
    <dgm:pt modelId="{5ED0D0BD-3A5E-41C0-B504-895AB227DD5C}" type="sibTrans" cxnId="{BB7DC197-2208-4D92-8361-47B4924CE089}">
      <dgm:prSet/>
      <dgm:spPr/>
      <dgm:t>
        <a:bodyPr/>
        <a:lstStyle/>
        <a:p>
          <a:endParaRPr lang="de-CH"/>
        </a:p>
      </dgm:t>
    </dgm:pt>
    <dgm:pt modelId="{EEF3A9B4-B41E-4DBB-AF06-E6FAE574DF47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de-CH" smtClean="0"/>
            <a:t>Spezialfilter</a:t>
          </a:r>
          <a:endParaRPr lang="de-CH" dirty="0"/>
        </a:p>
      </dgm:t>
    </dgm:pt>
    <dgm:pt modelId="{017B8DBA-BA0E-4EC9-936A-AD34CA455447}" type="parTrans" cxnId="{BAF28E70-F0BA-4FE7-A65A-C4E3F489F072}">
      <dgm:prSet/>
      <dgm:spPr/>
      <dgm:t>
        <a:bodyPr/>
        <a:lstStyle/>
        <a:p>
          <a:endParaRPr lang="de-CH"/>
        </a:p>
      </dgm:t>
    </dgm:pt>
    <dgm:pt modelId="{196415F4-9092-485D-8173-A68E657654D8}" type="sibTrans" cxnId="{BAF28E70-F0BA-4FE7-A65A-C4E3F489F072}">
      <dgm:prSet/>
      <dgm:spPr/>
      <dgm:t>
        <a:bodyPr/>
        <a:lstStyle/>
        <a:p>
          <a:endParaRPr lang="de-CH"/>
        </a:p>
      </dgm:t>
    </dgm:pt>
    <dgm:pt modelId="{650A6290-2E6F-4BA5-89BC-0478D6F220DB}" type="pres">
      <dgm:prSet presAssocID="{61079588-D68F-4C7E-B9C7-CD823D98060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CH"/>
        </a:p>
      </dgm:t>
    </dgm:pt>
    <dgm:pt modelId="{62832C43-02E2-4658-B91E-985CA842E420}" type="pres">
      <dgm:prSet presAssocID="{533E42E3-3998-4438-BA45-9A93FBC17139}" presName="compNode" presStyleCnt="0"/>
      <dgm:spPr/>
      <dgm:t>
        <a:bodyPr/>
        <a:lstStyle/>
        <a:p>
          <a:endParaRPr lang="de-DE"/>
        </a:p>
      </dgm:t>
    </dgm:pt>
    <dgm:pt modelId="{BCC5F398-CC93-4869-B64B-203C18E7AA22}" type="pres">
      <dgm:prSet presAssocID="{533E42E3-3998-4438-BA45-9A93FBC17139}" presName="aNode" presStyleLbl="bgShp" presStyleIdx="0" presStyleCnt="3"/>
      <dgm:spPr/>
      <dgm:t>
        <a:bodyPr/>
        <a:lstStyle/>
        <a:p>
          <a:endParaRPr lang="de-CH"/>
        </a:p>
      </dgm:t>
    </dgm:pt>
    <dgm:pt modelId="{DA48BDF9-6B89-49F9-8BB4-02200ABAA0FC}" type="pres">
      <dgm:prSet presAssocID="{533E42E3-3998-4438-BA45-9A93FBC17139}" presName="textNode" presStyleLbl="bgShp" presStyleIdx="0" presStyleCnt="3"/>
      <dgm:spPr/>
      <dgm:t>
        <a:bodyPr/>
        <a:lstStyle/>
        <a:p>
          <a:endParaRPr lang="de-CH"/>
        </a:p>
      </dgm:t>
    </dgm:pt>
    <dgm:pt modelId="{2A46DF78-7CBE-40C8-AE40-EB1A693D59E7}" type="pres">
      <dgm:prSet presAssocID="{533E42E3-3998-4438-BA45-9A93FBC17139}" presName="compChildNode" presStyleCnt="0"/>
      <dgm:spPr/>
      <dgm:t>
        <a:bodyPr/>
        <a:lstStyle/>
        <a:p>
          <a:endParaRPr lang="de-DE"/>
        </a:p>
      </dgm:t>
    </dgm:pt>
    <dgm:pt modelId="{6F10BAF0-DAE5-45DA-BE2A-657C4CBC564D}" type="pres">
      <dgm:prSet presAssocID="{533E42E3-3998-4438-BA45-9A93FBC17139}" presName="theInnerList" presStyleCnt="0"/>
      <dgm:spPr/>
      <dgm:t>
        <a:bodyPr/>
        <a:lstStyle/>
        <a:p>
          <a:endParaRPr lang="de-DE"/>
        </a:p>
      </dgm:t>
    </dgm:pt>
    <dgm:pt modelId="{F7C4B575-1D0C-4F6B-914E-6347B0F9693C}" type="pres">
      <dgm:prSet presAssocID="{B162020D-1547-448F-9D12-0541B2FC005B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7DC6861E-C56D-4BD3-8BD3-17981CA6DD9C}" type="pres">
      <dgm:prSet presAssocID="{B162020D-1547-448F-9D12-0541B2FC005B}" presName="aSpace2" presStyleCnt="0"/>
      <dgm:spPr/>
      <dgm:t>
        <a:bodyPr/>
        <a:lstStyle/>
        <a:p>
          <a:endParaRPr lang="de-DE"/>
        </a:p>
      </dgm:t>
    </dgm:pt>
    <dgm:pt modelId="{2E408FA0-C0D6-403A-951F-BF6F5A8F4A8E}" type="pres">
      <dgm:prSet presAssocID="{6CEB9B37-FE20-47C7-B054-0FDFDD9B98AE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55867983-398A-4FEE-B7B6-A634D3911E05}" type="pres">
      <dgm:prSet presAssocID="{533E42E3-3998-4438-BA45-9A93FBC17139}" presName="aSpace" presStyleCnt="0"/>
      <dgm:spPr/>
      <dgm:t>
        <a:bodyPr/>
        <a:lstStyle/>
        <a:p>
          <a:endParaRPr lang="de-DE"/>
        </a:p>
      </dgm:t>
    </dgm:pt>
    <dgm:pt modelId="{1D87C1EF-D285-4642-99D8-CF853CD31D81}" type="pres">
      <dgm:prSet presAssocID="{41E35B12-7547-4508-AF5A-0B88B2B815E4}" presName="compNode" presStyleCnt="0"/>
      <dgm:spPr/>
      <dgm:t>
        <a:bodyPr/>
        <a:lstStyle/>
        <a:p>
          <a:endParaRPr lang="de-DE"/>
        </a:p>
      </dgm:t>
    </dgm:pt>
    <dgm:pt modelId="{189C49CC-E6FD-433C-938D-45A9AA085375}" type="pres">
      <dgm:prSet presAssocID="{41E35B12-7547-4508-AF5A-0B88B2B815E4}" presName="aNode" presStyleLbl="bgShp" presStyleIdx="1" presStyleCnt="3"/>
      <dgm:spPr/>
      <dgm:t>
        <a:bodyPr/>
        <a:lstStyle/>
        <a:p>
          <a:endParaRPr lang="de-CH"/>
        </a:p>
      </dgm:t>
    </dgm:pt>
    <dgm:pt modelId="{9D0E2DE8-0CC8-4AC9-80E2-2FE18BBEE059}" type="pres">
      <dgm:prSet presAssocID="{41E35B12-7547-4508-AF5A-0B88B2B815E4}" presName="textNode" presStyleLbl="bgShp" presStyleIdx="1" presStyleCnt="3"/>
      <dgm:spPr/>
      <dgm:t>
        <a:bodyPr/>
        <a:lstStyle/>
        <a:p>
          <a:endParaRPr lang="de-CH"/>
        </a:p>
      </dgm:t>
    </dgm:pt>
    <dgm:pt modelId="{AD34ED58-DFC8-4AF7-A0D8-B0F3F6B68D2D}" type="pres">
      <dgm:prSet presAssocID="{41E35B12-7547-4508-AF5A-0B88B2B815E4}" presName="compChildNode" presStyleCnt="0"/>
      <dgm:spPr/>
      <dgm:t>
        <a:bodyPr/>
        <a:lstStyle/>
        <a:p>
          <a:endParaRPr lang="de-DE"/>
        </a:p>
      </dgm:t>
    </dgm:pt>
    <dgm:pt modelId="{03B8C1BC-CF35-4B06-8960-A57B3C8C381D}" type="pres">
      <dgm:prSet presAssocID="{41E35B12-7547-4508-AF5A-0B88B2B815E4}" presName="theInnerList" presStyleCnt="0"/>
      <dgm:spPr/>
      <dgm:t>
        <a:bodyPr/>
        <a:lstStyle/>
        <a:p>
          <a:endParaRPr lang="de-DE"/>
        </a:p>
      </dgm:t>
    </dgm:pt>
    <dgm:pt modelId="{7956A35C-19E6-46D2-B4FE-9FCE4E8FAEBA}" type="pres">
      <dgm:prSet presAssocID="{39BCA88D-F882-422D-A095-CD7888B4B47D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58270700-D576-42D3-AFF5-D0D6435A1FE0}" type="pres">
      <dgm:prSet presAssocID="{39BCA88D-F882-422D-A095-CD7888B4B47D}" presName="aSpace2" presStyleCnt="0"/>
      <dgm:spPr/>
      <dgm:t>
        <a:bodyPr/>
        <a:lstStyle/>
        <a:p>
          <a:endParaRPr lang="de-DE"/>
        </a:p>
      </dgm:t>
    </dgm:pt>
    <dgm:pt modelId="{260BBC12-8A0F-48E5-BC4A-5EDBF563CDA7}" type="pres">
      <dgm:prSet presAssocID="{CDA99322-DE0E-4A51-BBFB-83D25DBD3137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DF94EE52-5A9D-4EC4-9D73-70D45943E259}" type="pres">
      <dgm:prSet presAssocID="{41E35B12-7547-4508-AF5A-0B88B2B815E4}" presName="aSpace" presStyleCnt="0"/>
      <dgm:spPr/>
      <dgm:t>
        <a:bodyPr/>
        <a:lstStyle/>
        <a:p>
          <a:endParaRPr lang="de-DE"/>
        </a:p>
      </dgm:t>
    </dgm:pt>
    <dgm:pt modelId="{20BE15F7-FCD2-4001-8E5C-D7ECBC42FBA2}" type="pres">
      <dgm:prSet presAssocID="{3CDBD6E5-6892-45B4-B243-9FF24E148C79}" presName="compNode" presStyleCnt="0"/>
      <dgm:spPr/>
      <dgm:t>
        <a:bodyPr/>
        <a:lstStyle/>
        <a:p>
          <a:endParaRPr lang="de-DE"/>
        </a:p>
      </dgm:t>
    </dgm:pt>
    <dgm:pt modelId="{FFB87AE6-F61B-4A83-994C-DC1E16C50C02}" type="pres">
      <dgm:prSet presAssocID="{3CDBD6E5-6892-45B4-B243-9FF24E148C79}" presName="aNode" presStyleLbl="bgShp" presStyleIdx="2" presStyleCnt="3" custLinFactNeighborX="-64" custLinFactNeighborY="61086"/>
      <dgm:spPr/>
      <dgm:t>
        <a:bodyPr/>
        <a:lstStyle/>
        <a:p>
          <a:endParaRPr lang="de-CH"/>
        </a:p>
      </dgm:t>
    </dgm:pt>
    <dgm:pt modelId="{60F28E5F-5032-43D0-A3F9-1B92F335F5CD}" type="pres">
      <dgm:prSet presAssocID="{3CDBD6E5-6892-45B4-B243-9FF24E148C79}" presName="textNode" presStyleLbl="bgShp" presStyleIdx="2" presStyleCnt="3"/>
      <dgm:spPr/>
      <dgm:t>
        <a:bodyPr/>
        <a:lstStyle/>
        <a:p>
          <a:endParaRPr lang="de-CH"/>
        </a:p>
      </dgm:t>
    </dgm:pt>
    <dgm:pt modelId="{9CCAE406-D881-41FD-9301-6B7912B391A3}" type="pres">
      <dgm:prSet presAssocID="{3CDBD6E5-6892-45B4-B243-9FF24E148C79}" presName="compChildNode" presStyleCnt="0"/>
      <dgm:spPr/>
      <dgm:t>
        <a:bodyPr/>
        <a:lstStyle/>
        <a:p>
          <a:endParaRPr lang="de-DE"/>
        </a:p>
      </dgm:t>
    </dgm:pt>
    <dgm:pt modelId="{14CA8F10-248F-48F5-BBE8-A8A375B44598}" type="pres">
      <dgm:prSet presAssocID="{3CDBD6E5-6892-45B4-B243-9FF24E148C79}" presName="theInnerList" presStyleCnt="0"/>
      <dgm:spPr/>
      <dgm:t>
        <a:bodyPr/>
        <a:lstStyle/>
        <a:p>
          <a:endParaRPr lang="de-DE"/>
        </a:p>
      </dgm:t>
    </dgm:pt>
    <dgm:pt modelId="{40101C11-8955-4FA0-8353-60E7B2B5E96C}" type="pres">
      <dgm:prSet presAssocID="{B2A5FAF0-C06E-4F72-9F35-58944FFD1388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117143C6-5167-427C-903D-66E605DDBAF5}" type="pres">
      <dgm:prSet presAssocID="{B2A5FAF0-C06E-4F72-9F35-58944FFD1388}" presName="aSpace2" presStyleCnt="0"/>
      <dgm:spPr/>
      <dgm:t>
        <a:bodyPr/>
        <a:lstStyle/>
        <a:p>
          <a:endParaRPr lang="de-DE"/>
        </a:p>
      </dgm:t>
    </dgm:pt>
    <dgm:pt modelId="{E08CBD12-65E2-4222-9FF8-9A5E1E732D2A}" type="pres">
      <dgm:prSet presAssocID="{EEF3A9B4-B41E-4DBB-AF06-E6FAE574DF47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</dgm:ptLst>
  <dgm:cxnLst>
    <dgm:cxn modelId="{09D0B0A3-867F-4592-81D8-FB0BA7031E5F}" srcId="{533E42E3-3998-4438-BA45-9A93FBC17139}" destId="{B162020D-1547-448F-9D12-0541B2FC005B}" srcOrd="0" destOrd="0" parTransId="{D41E74D7-8B72-47BB-B53B-A4A1EE99B9D4}" sibTransId="{2E971038-1706-4B25-A825-4022828942AF}"/>
    <dgm:cxn modelId="{BB7DC197-2208-4D92-8361-47B4924CE089}" srcId="{3CDBD6E5-6892-45B4-B243-9FF24E148C79}" destId="{B2A5FAF0-C06E-4F72-9F35-58944FFD1388}" srcOrd="0" destOrd="0" parTransId="{AE0CEAFD-C58F-4551-BEFA-2151A5DF39CC}" sibTransId="{5ED0D0BD-3A5E-41C0-B504-895AB227DD5C}"/>
    <dgm:cxn modelId="{CEADD386-6813-43B7-92F7-F5A5990B1640}" type="presOf" srcId="{39BCA88D-F882-422D-A095-CD7888B4B47D}" destId="{7956A35C-19E6-46D2-B4FE-9FCE4E8FAEBA}" srcOrd="0" destOrd="0" presId="urn:microsoft.com/office/officeart/2005/8/layout/lProcess2"/>
    <dgm:cxn modelId="{5A46FF1B-A4C9-4612-B0D4-38BD9FA8895D}" srcId="{61079588-D68F-4C7E-B9C7-CD823D98060D}" destId="{3CDBD6E5-6892-45B4-B243-9FF24E148C79}" srcOrd="2" destOrd="0" parTransId="{BEA05E2C-D8CF-4AA3-9C26-D22385B6239A}" sibTransId="{610AA14E-87FE-4B4C-BDAE-7546E6212DDB}"/>
    <dgm:cxn modelId="{18E459E3-342C-49BF-8D2B-B45F6C336C4D}" type="presOf" srcId="{61079588-D68F-4C7E-B9C7-CD823D98060D}" destId="{650A6290-2E6F-4BA5-89BC-0478D6F220DB}" srcOrd="0" destOrd="0" presId="urn:microsoft.com/office/officeart/2005/8/layout/lProcess2"/>
    <dgm:cxn modelId="{68C7DB1A-353C-459C-B224-224BD27A6CD4}" type="presOf" srcId="{41E35B12-7547-4508-AF5A-0B88B2B815E4}" destId="{9D0E2DE8-0CC8-4AC9-80E2-2FE18BBEE059}" srcOrd="1" destOrd="0" presId="urn:microsoft.com/office/officeart/2005/8/layout/lProcess2"/>
    <dgm:cxn modelId="{D5AAC589-0978-40FD-B5C4-7641EB07D0FC}" type="presOf" srcId="{6CEB9B37-FE20-47C7-B054-0FDFDD9B98AE}" destId="{2E408FA0-C0D6-403A-951F-BF6F5A8F4A8E}" srcOrd="0" destOrd="0" presId="urn:microsoft.com/office/officeart/2005/8/layout/lProcess2"/>
    <dgm:cxn modelId="{ABE5A97C-66E7-4844-921E-D8CC4F8C0EF6}" type="presOf" srcId="{533E42E3-3998-4438-BA45-9A93FBC17139}" destId="{DA48BDF9-6B89-49F9-8BB4-02200ABAA0FC}" srcOrd="1" destOrd="0" presId="urn:microsoft.com/office/officeart/2005/8/layout/lProcess2"/>
    <dgm:cxn modelId="{8F149A26-29C4-47B6-9830-52D56F32303E}" srcId="{41E35B12-7547-4508-AF5A-0B88B2B815E4}" destId="{CDA99322-DE0E-4A51-BBFB-83D25DBD3137}" srcOrd="1" destOrd="0" parTransId="{280FB9C4-635C-4C7F-84E3-74BD075C292E}" sibTransId="{709A26F8-176B-4A5F-8A29-8E07E82816FC}"/>
    <dgm:cxn modelId="{F74CD216-AF24-435B-84D1-21C6FB21916F}" type="presOf" srcId="{3CDBD6E5-6892-45B4-B243-9FF24E148C79}" destId="{FFB87AE6-F61B-4A83-994C-DC1E16C50C02}" srcOrd="0" destOrd="0" presId="urn:microsoft.com/office/officeart/2005/8/layout/lProcess2"/>
    <dgm:cxn modelId="{EDC4F6BC-DA61-4E3C-A7D7-2904A6105DB5}" type="presOf" srcId="{B2A5FAF0-C06E-4F72-9F35-58944FFD1388}" destId="{40101C11-8955-4FA0-8353-60E7B2B5E96C}" srcOrd="0" destOrd="0" presId="urn:microsoft.com/office/officeart/2005/8/layout/lProcess2"/>
    <dgm:cxn modelId="{97F27556-9232-4AE9-9E13-1474AE920E58}" type="presOf" srcId="{41E35B12-7547-4508-AF5A-0B88B2B815E4}" destId="{189C49CC-E6FD-433C-938D-45A9AA085375}" srcOrd="0" destOrd="0" presId="urn:microsoft.com/office/officeart/2005/8/layout/lProcess2"/>
    <dgm:cxn modelId="{9CD67448-BB0B-44B1-B8FD-5FC494A3DF5D}" srcId="{41E35B12-7547-4508-AF5A-0B88B2B815E4}" destId="{39BCA88D-F882-422D-A095-CD7888B4B47D}" srcOrd="0" destOrd="0" parTransId="{35EAF2E7-3B3E-4F27-9E24-3EB695E84FB0}" sibTransId="{A97DC2FC-68D3-4805-A354-09634C3AF5A2}"/>
    <dgm:cxn modelId="{BAF28E70-F0BA-4FE7-A65A-C4E3F489F072}" srcId="{3CDBD6E5-6892-45B4-B243-9FF24E148C79}" destId="{EEF3A9B4-B41E-4DBB-AF06-E6FAE574DF47}" srcOrd="1" destOrd="0" parTransId="{017B8DBA-BA0E-4EC9-936A-AD34CA455447}" sibTransId="{196415F4-9092-485D-8173-A68E657654D8}"/>
    <dgm:cxn modelId="{3A31D8B2-FB38-4482-AB90-E55B99DB899F}" srcId="{533E42E3-3998-4438-BA45-9A93FBC17139}" destId="{6CEB9B37-FE20-47C7-B054-0FDFDD9B98AE}" srcOrd="1" destOrd="0" parTransId="{58DB2757-9B3E-4054-89AF-521EA41DAC5B}" sibTransId="{13B5FE89-B867-47BD-AEC6-7B2F679DE5AE}"/>
    <dgm:cxn modelId="{31637CB0-71DA-48A6-8FBA-7ADEF330604D}" type="presOf" srcId="{CDA99322-DE0E-4A51-BBFB-83D25DBD3137}" destId="{260BBC12-8A0F-48E5-BC4A-5EDBF563CDA7}" srcOrd="0" destOrd="0" presId="urn:microsoft.com/office/officeart/2005/8/layout/lProcess2"/>
    <dgm:cxn modelId="{A3EB79F4-5D69-4708-843C-33BE2658EC63}" srcId="{61079588-D68F-4C7E-B9C7-CD823D98060D}" destId="{41E35B12-7547-4508-AF5A-0B88B2B815E4}" srcOrd="1" destOrd="0" parTransId="{699D08F4-E0D9-4ACD-BCC5-15377FF3412E}" sibTransId="{D900685D-809E-4C3B-94B1-2C2B2031F4AC}"/>
    <dgm:cxn modelId="{5C24A43D-1ACA-4625-8922-22E8FB5BD3F2}" type="presOf" srcId="{EEF3A9B4-B41E-4DBB-AF06-E6FAE574DF47}" destId="{E08CBD12-65E2-4222-9FF8-9A5E1E732D2A}" srcOrd="0" destOrd="0" presId="urn:microsoft.com/office/officeart/2005/8/layout/lProcess2"/>
    <dgm:cxn modelId="{83132FFE-8CFE-4AAA-B824-D27A0EF29A50}" type="presOf" srcId="{3CDBD6E5-6892-45B4-B243-9FF24E148C79}" destId="{60F28E5F-5032-43D0-A3F9-1B92F335F5CD}" srcOrd="1" destOrd="0" presId="urn:microsoft.com/office/officeart/2005/8/layout/lProcess2"/>
    <dgm:cxn modelId="{56D07048-D02B-4339-96EC-6FF5A0B27DB3}" type="presOf" srcId="{533E42E3-3998-4438-BA45-9A93FBC17139}" destId="{BCC5F398-CC93-4869-B64B-203C18E7AA22}" srcOrd="0" destOrd="0" presId="urn:microsoft.com/office/officeart/2005/8/layout/lProcess2"/>
    <dgm:cxn modelId="{AB343EF9-5B20-43FE-A348-A6BC8E1B56CF}" srcId="{61079588-D68F-4C7E-B9C7-CD823D98060D}" destId="{533E42E3-3998-4438-BA45-9A93FBC17139}" srcOrd="0" destOrd="0" parTransId="{C47E098E-4682-4F35-926C-F11A16028802}" sibTransId="{3557460D-F7FB-463C-825D-8325861BE7E9}"/>
    <dgm:cxn modelId="{2146A3ED-5949-4DF8-AAFC-50372190326B}" type="presOf" srcId="{B162020D-1547-448F-9D12-0541B2FC005B}" destId="{F7C4B575-1D0C-4F6B-914E-6347B0F9693C}" srcOrd="0" destOrd="0" presId="urn:microsoft.com/office/officeart/2005/8/layout/lProcess2"/>
    <dgm:cxn modelId="{F90E4CE9-D8FF-491F-AFA9-0BEBE1D0D21D}" type="presParOf" srcId="{650A6290-2E6F-4BA5-89BC-0478D6F220DB}" destId="{62832C43-02E2-4658-B91E-985CA842E420}" srcOrd="0" destOrd="0" presId="urn:microsoft.com/office/officeart/2005/8/layout/lProcess2"/>
    <dgm:cxn modelId="{C81D6146-942D-4970-93DE-9F3306CA0D24}" type="presParOf" srcId="{62832C43-02E2-4658-B91E-985CA842E420}" destId="{BCC5F398-CC93-4869-B64B-203C18E7AA22}" srcOrd="0" destOrd="0" presId="urn:microsoft.com/office/officeart/2005/8/layout/lProcess2"/>
    <dgm:cxn modelId="{E77B92C6-936C-4133-AD34-7F251401DDDE}" type="presParOf" srcId="{62832C43-02E2-4658-B91E-985CA842E420}" destId="{DA48BDF9-6B89-49F9-8BB4-02200ABAA0FC}" srcOrd="1" destOrd="0" presId="urn:microsoft.com/office/officeart/2005/8/layout/lProcess2"/>
    <dgm:cxn modelId="{39670427-0351-45B2-8027-72BAE96DBF73}" type="presParOf" srcId="{62832C43-02E2-4658-B91E-985CA842E420}" destId="{2A46DF78-7CBE-40C8-AE40-EB1A693D59E7}" srcOrd="2" destOrd="0" presId="urn:microsoft.com/office/officeart/2005/8/layout/lProcess2"/>
    <dgm:cxn modelId="{52B02C1D-4C78-4B6D-8A2B-085463B7C42D}" type="presParOf" srcId="{2A46DF78-7CBE-40C8-AE40-EB1A693D59E7}" destId="{6F10BAF0-DAE5-45DA-BE2A-657C4CBC564D}" srcOrd="0" destOrd="0" presId="urn:microsoft.com/office/officeart/2005/8/layout/lProcess2"/>
    <dgm:cxn modelId="{7A1F3F1B-24F5-463A-873C-D5741E102436}" type="presParOf" srcId="{6F10BAF0-DAE5-45DA-BE2A-657C4CBC564D}" destId="{F7C4B575-1D0C-4F6B-914E-6347B0F9693C}" srcOrd="0" destOrd="0" presId="urn:microsoft.com/office/officeart/2005/8/layout/lProcess2"/>
    <dgm:cxn modelId="{9CBF49CB-A223-4A8F-9B71-6DF88A398F07}" type="presParOf" srcId="{6F10BAF0-DAE5-45DA-BE2A-657C4CBC564D}" destId="{7DC6861E-C56D-4BD3-8BD3-17981CA6DD9C}" srcOrd="1" destOrd="0" presId="urn:microsoft.com/office/officeart/2005/8/layout/lProcess2"/>
    <dgm:cxn modelId="{AAA31CEC-AC4D-410F-912F-7EB7FDD2C2ED}" type="presParOf" srcId="{6F10BAF0-DAE5-45DA-BE2A-657C4CBC564D}" destId="{2E408FA0-C0D6-403A-951F-BF6F5A8F4A8E}" srcOrd="2" destOrd="0" presId="urn:microsoft.com/office/officeart/2005/8/layout/lProcess2"/>
    <dgm:cxn modelId="{D76608B8-74AF-476B-B6E4-A923D7314432}" type="presParOf" srcId="{650A6290-2E6F-4BA5-89BC-0478D6F220DB}" destId="{55867983-398A-4FEE-B7B6-A634D3911E05}" srcOrd="1" destOrd="0" presId="urn:microsoft.com/office/officeart/2005/8/layout/lProcess2"/>
    <dgm:cxn modelId="{194FAF73-AFF8-4FFD-9585-AE0D46DB3D7C}" type="presParOf" srcId="{650A6290-2E6F-4BA5-89BC-0478D6F220DB}" destId="{1D87C1EF-D285-4642-99D8-CF853CD31D81}" srcOrd="2" destOrd="0" presId="urn:microsoft.com/office/officeart/2005/8/layout/lProcess2"/>
    <dgm:cxn modelId="{EC699AF2-DE5C-4C1C-BD9B-A46368231926}" type="presParOf" srcId="{1D87C1EF-D285-4642-99D8-CF853CD31D81}" destId="{189C49CC-E6FD-433C-938D-45A9AA085375}" srcOrd="0" destOrd="0" presId="urn:microsoft.com/office/officeart/2005/8/layout/lProcess2"/>
    <dgm:cxn modelId="{2E457E80-5353-4A82-AB9C-995DBF541074}" type="presParOf" srcId="{1D87C1EF-D285-4642-99D8-CF853CD31D81}" destId="{9D0E2DE8-0CC8-4AC9-80E2-2FE18BBEE059}" srcOrd="1" destOrd="0" presId="urn:microsoft.com/office/officeart/2005/8/layout/lProcess2"/>
    <dgm:cxn modelId="{D9D4EEFC-80F4-4F56-8800-3101D944C885}" type="presParOf" srcId="{1D87C1EF-D285-4642-99D8-CF853CD31D81}" destId="{AD34ED58-DFC8-4AF7-A0D8-B0F3F6B68D2D}" srcOrd="2" destOrd="0" presId="urn:microsoft.com/office/officeart/2005/8/layout/lProcess2"/>
    <dgm:cxn modelId="{E7A90C9C-2492-4807-BDF5-92D63260AD2E}" type="presParOf" srcId="{AD34ED58-DFC8-4AF7-A0D8-B0F3F6B68D2D}" destId="{03B8C1BC-CF35-4B06-8960-A57B3C8C381D}" srcOrd="0" destOrd="0" presId="urn:microsoft.com/office/officeart/2005/8/layout/lProcess2"/>
    <dgm:cxn modelId="{D2A03B09-A6C6-49D9-9E75-093B77096B03}" type="presParOf" srcId="{03B8C1BC-CF35-4B06-8960-A57B3C8C381D}" destId="{7956A35C-19E6-46D2-B4FE-9FCE4E8FAEBA}" srcOrd="0" destOrd="0" presId="urn:microsoft.com/office/officeart/2005/8/layout/lProcess2"/>
    <dgm:cxn modelId="{E85BD11C-92EF-4BE8-8F96-3259869424FE}" type="presParOf" srcId="{03B8C1BC-CF35-4B06-8960-A57B3C8C381D}" destId="{58270700-D576-42D3-AFF5-D0D6435A1FE0}" srcOrd="1" destOrd="0" presId="urn:microsoft.com/office/officeart/2005/8/layout/lProcess2"/>
    <dgm:cxn modelId="{AF404F47-67FA-4F55-A904-38ABFB78E36D}" type="presParOf" srcId="{03B8C1BC-CF35-4B06-8960-A57B3C8C381D}" destId="{260BBC12-8A0F-48E5-BC4A-5EDBF563CDA7}" srcOrd="2" destOrd="0" presId="urn:microsoft.com/office/officeart/2005/8/layout/lProcess2"/>
    <dgm:cxn modelId="{4CA0F874-A15B-477F-A3BD-F23FE9226789}" type="presParOf" srcId="{650A6290-2E6F-4BA5-89BC-0478D6F220DB}" destId="{DF94EE52-5A9D-4EC4-9D73-70D45943E259}" srcOrd="3" destOrd="0" presId="urn:microsoft.com/office/officeart/2005/8/layout/lProcess2"/>
    <dgm:cxn modelId="{BBC305C4-A1F3-4E86-BDEF-258B87A0A222}" type="presParOf" srcId="{650A6290-2E6F-4BA5-89BC-0478D6F220DB}" destId="{20BE15F7-FCD2-4001-8E5C-D7ECBC42FBA2}" srcOrd="4" destOrd="0" presId="urn:microsoft.com/office/officeart/2005/8/layout/lProcess2"/>
    <dgm:cxn modelId="{5D0E7E63-F905-4782-98CD-AE1C8CDDE402}" type="presParOf" srcId="{20BE15F7-FCD2-4001-8E5C-D7ECBC42FBA2}" destId="{FFB87AE6-F61B-4A83-994C-DC1E16C50C02}" srcOrd="0" destOrd="0" presId="urn:microsoft.com/office/officeart/2005/8/layout/lProcess2"/>
    <dgm:cxn modelId="{D5041254-A19F-4278-817D-CF4DD4F9FCC1}" type="presParOf" srcId="{20BE15F7-FCD2-4001-8E5C-D7ECBC42FBA2}" destId="{60F28E5F-5032-43D0-A3F9-1B92F335F5CD}" srcOrd="1" destOrd="0" presId="urn:microsoft.com/office/officeart/2005/8/layout/lProcess2"/>
    <dgm:cxn modelId="{D72E4695-6990-4B71-B21A-3B9FA631A9C9}" type="presParOf" srcId="{20BE15F7-FCD2-4001-8E5C-D7ECBC42FBA2}" destId="{9CCAE406-D881-41FD-9301-6B7912B391A3}" srcOrd="2" destOrd="0" presId="urn:microsoft.com/office/officeart/2005/8/layout/lProcess2"/>
    <dgm:cxn modelId="{556F9D8F-E552-46B5-BCFC-2D24E0BD19A0}" type="presParOf" srcId="{9CCAE406-D881-41FD-9301-6B7912B391A3}" destId="{14CA8F10-248F-48F5-BBE8-A8A375B44598}" srcOrd="0" destOrd="0" presId="urn:microsoft.com/office/officeart/2005/8/layout/lProcess2"/>
    <dgm:cxn modelId="{9487CA92-8C76-4A9B-B8B0-FE5CBEBDE4C9}" type="presParOf" srcId="{14CA8F10-248F-48F5-BBE8-A8A375B44598}" destId="{40101C11-8955-4FA0-8353-60E7B2B5E96C}" srcOrd="0" destOrd="0" presId="urn:microsoft.com/office/officeart/2005/8/layout/lProcess2"/>
    <dgm:cxn modelId="{08417CDA-250E-479B-9864-A365FEAC8D98}" type="presParOf" srcId="{14CA8F10-248F-48F5-BBE8-A8A375B44598}" destId="{117143C6-5167-427C-903D-66E605DDBAF5}" srcOrd="1" destOrd="0" presId="urn:microsoft.com/office/officeart/2005/8/layout/lProcess2"/>
    <dgm:cxn modelId="{EB53EB52-5FE9-4554-8BB7-F169D29B1C99}" type="presParOf" srcId="{14CA8F10-248F-48F5-BBE8-A8A375B44598}" destId="{E08CBD12-65E2-4222-9FF8-9A5E1E732D2A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0DF307-F904-4FD5-B914-F89EE2E5D498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CH"/>
        </a:p>
      </dgm:t>
    </dgm:pt>
    <dgm:pt modelId="{1CA9B4A1-0361-4B6C-B981-D817002FCD2A}">
      <dgm:prSet phldrT="[Text]"/>
      <dgm:spPr>
        <a:solidFill>
          <a:srgbClr val="003888"/>
        </a:solidFill>
      </dgm:spPr>
      <dgm:t>
        <a:bodyPr/>
        <a:lstStyle/>
        <a:p>
          <a:r>
            <a:rPr lang="de-CH" dirty="0" err="1" smtClean="0"/>
            <a:t>Citavi</a:t>
          </a:r>
          <a:endParaRPr lang="de-CH" dirty="0"/>
        </a:p>
      </dgm:t>
    </dgm:pt>
    <dgm:pt modelId="{7AA8BD50-7A4A-4102-8C66-861CA88FF2DE}" type="parTrans" cxnId="{0E10A37B-0CA0-4CD0-86C7-CB9D962B0E65}">
      <dgm:prSet/>
      <dgm:spPr/>
      <dgm:t>
        <a:bodyPr/>
        <a:lstStyle/>
        <a:p>
          <a:endParaRPr lang="de-CH"/>
        </a:p>
      </dgm:t>
    </dgm:pt>
    <dgm:pt modelId="{601BEF16-5AA3-42A5-AB53-B52F07BB7612}" type="sibTrans" cxnId="{0E10A37B-0CA0-4CD0-86C7-CB9D962B0E65}">
      <dgm:prSet/>
      <dgm:spPr/>
      <dgm:t>
        <a:bodyPr/>
        <a:lstStyle/>
        <a:p>
          <a:endParaRPr lang="de-CH"/>
        </a:p>
      </dgm:t>
    </dgm:pt>
    <dgm:pt modelId="{1488A713-56DF-4374-A14A-298A6A56D1FA}">
      <dgm:prSet phldrT="[Text]"/>
      <dgm:spPr>
        <a:solidFill>
          <a:schemeClr val="accent2"/>
        </a:solidFill>
      </dgm:spPr>
      <dgm:t>
        <a:bodyPr/>
        <a:lstStyle/>
        <a:p>
          <a:r>
            <a:rPr lang="de-CH" dirty="0" smtClean="0"/>
            <a:t>Firefox</a:t>
          </a:r>
          <a:endParaRPr lang="de-CH" dirty="0"/>
        </a:p>
      </dgm:t>
    </dgm:pt>
    <dgm:pt modelId="{F44868C7-247A-4D1C-9050-744FFFB0D891}" type="parTrans" cxnId="{23A14220-521E-4FE5-B51A-353795066C0D}">
      <dgm:prSet/>
      <dgm:spPr>
        <a:solidFill>
          <a:schemeClr val="accent2"/>
        </a:solidFill>
      </dgm:spPr>
      <dgm:t>
        <a:bodyPr/>
        <a:lstStyle/>
        <a:p>
          <a:endParaRPr lang="de-CH"/>
        </a:p>
      </dgm:t>
    </dgm:pt>
    <dgm:pt modelId="{2692BE68-5004-48FC-AE07-40752EABF40A}" type="sibTrans" cxnId="{23A14220-521E-4FE5-B51A-353795066C0D}">
      <dgm:prSet/>
      <dgm:spPr/>
      <dgm:t>
        <a:bodyPr/>
        <a:lstStyle/>
        <a:p>
          <a:endParaRPr lang="de-CH"/>
        </a:p>
      </dgm:t>
    </dgm:pt>
    <dgm:pt modelId="{F68B1BF2-2842-443C-88B1-D02BFDF5AF50}">
      <dgm:prSet phldrT="[Text]"/>
      <dgm:spPr>
        <a:solidFill>
          <a:schemeClr val="accent2"/>
        </a:solidFill>
      </dgm:spPr>
      <dgm:t>
        <a:bodyPr/>
        <a:lstStyle/>
        <a:p>
          <a:r>
            <a:rPr lang="de-CH" dirty="0" smtClean="0"/>
            <a:t>Internet Explorer</a:t>
          </a:r>
          <a:endParaRPr lang="de-CH" dirty="0"/>
        </a:p>
      </dgm:t>
    </dgm:pt>
    <dgm:pt modelId="{A69DF705-196B-464E-B75F-A43D659042BA}" type="parTrans" cxnId="{1668DBAD-ACF6-4630-B3E3-BA900AD41549}">
      <dgm:prSet/>
      <dgm:spPr>
        <a:solidFill>
          <a:schemeClr val="accent2"/>
        </a:solidFill>
      </dgm:spPr>
      <dgm:t>
        <a:bodyPr/>
        <a:lstStyle/>
        <a:p>
          <a:endParaRPr lang="de-CH"/>
        </a:p>
      </dgm:t>
    </dgm:pt>
    <dgm:pt modelId="{9B8C7E25-88C5-451A-A308-400A77336D9B}" type="sibTrans" cxnId="{1668DBAD-ACF6-4630-B3E3-BA900AD41549}">
      <dgm:prSet/>
      <dgm:spPr/>
      <dgm:t>
        <a:bodyPr/>
        <a:lstStyle/>
        <a:p>
          <a:endParaRPr lang="de-CH"/>
        </a:p>
      </dgm:t>
    </dgm:pt>
    <dgm:pt modelId="{462DBA17-E704-4486-A92C-0C126364FDDB}">
      <dgm:prSet phldrT="[Text]"/>
      <dgm:spPr>
        <a:solidFill>
          <a:srgbClr val="00B050"/>
        </a:solidFill>
      </dgm:spPr>
      <dgm:t>
        <a:bodyPr/>
        <a:lstStyle/>
        <a:p>
          <a:r>
            <a:rPr lang="de-CH" dirty="0" smtClean="0"/>
            <a:t>Adobe Acrobat</a:t>
          </a:r>
          <a:endParaRPr lang="de-CH" dirty="0"/>
        </a:p>
      </dgm:t>
    </dgm:pt>
    <dgm:pt modelId="{95439F32-81E0-4484-83B3-A40A8475C3FB}" type="parTrans" cxnId="{E5B54272-268B-49DB-9A8F-24BDA2ABA416}">
      <dgm:prSet/>
      <dgm:spPr>
        <a:solidFill>
          <a:srgbClr val="00B050"/>
        </a:solidFill>
      </dgm:spPr>
      <dgm:t>
        <a:bodyPr/>
        <a:lstStyle/>
        <a:p>
          <a:endParaRPr lang="de-CH"/>
        </a:p>
      </dgm:t>
    </dgm:pt>
    <dgm:pt modelId="{D65D1EC7-D871-4843-9900-33B5BB5F3F26}" type="sibTrans" cxnId="{E5B54272-268B-49DB-9A8F-24BDA2ABA416}">
      <dgm:prSet/>
      <dgm:spPr/>
      <dgm:t>
        <a:bodyPr/>
        <a:lstStyle/>
        <a:p>
          <a:endParaRPr lang="de-CH"/>
        </a:p>
      </dgm:t>
    </dgm:pt>
    <dgm:pt modelId="{F9111450-E4E9-407B-9AF5-8735F9BE6D32}">
      <dgm:prSet phldrT="[Text]"/>
      <dgm:spPr>
        <a:solidFill>
          <a:srgbClr val="00B050"/>
        </a:solidFill>
      </dgm:spPr>
      <dgm:t>
        <a:bodyPr/>
        <a:lstStyle/>
        <a:p>
          <a:r>
            <a:rPr lang="de-CH" dirty="0" smtClean="0"/>
            <a:t>MS Word / </a:t>
          </a:r>
          <a:r>
            <a:rPr lang="de-CH" dirty="0" err="1" smtClean="0"/>
            <a:t>Openoffice</a:t>
          </a:r>
          <a:endParaRPr lang="de-CH" dirty="0"/>
        </a:p>
      </dgm:t>
    </dgm:pt>
    <dgm:pt modelId="{18525503-71EA-4F21-BBD8-3023FFCBCA9A}" type="parTrans" cxnId="{D5697327-61FB-4848-85F9-55025380C303}">
      <dgm:prSet/>
      <dgm:spPr>
        <a:solidFill>
          <a:srgbClr val="00B050"/>
        </a:solidFill>
      </dgm:spPr>
      <dgm:t>
        <a:bodyPr/>
        <a:lstStyle/>
        <a:p>
          <a:endParaRPr lang="de-CH"/>
        </a:p>
      </dgm:t>
    </dgm:pt>
    <dgm:pt modelId="{0B5675B8-C8FE-40DF-87B5-BFCFB17EEA3C}" type="sibTrans" cxnId="{D5697327-61FB-4848-85F9-55025380C303}">
      <dgm:prSet/>
      <dgm:spPr/>
      <dgm:t>
        <a:bodyPr/>
        <a:lstStyle/>
        <a:p>
          <a:endParaRPr lang="de-DE"/>
        </a:p>
      </dgm:t>
    </dgm:pt>
    <dgm:pt modelId="{96DB9479-3D14-4215-8145-58266A14D180}" type="pres">
      <dgm:prSet presAssocID="{FC0DF307-F904-4FD5-B914-F89EE2E5D49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CH"/>
        </a:p>
      </dgm:t>
    </dgm:pt>
    <dgm:pt modelId="{785DA5E8-6408-40A0-A963-3B3D38D21A0E}" type="pres">
      <dgm:prSet presAssocID="{1CA9B4A1-0361-4B6C-B981-D817002FCD2A}" presName="centerShape" presStyleLbl="node0" presStyleIdx="0" presStyleCnt="1"/>
      <dgm:spPr/>
      <dgm:t>
        <a:bodyPr/>
        <a:lstStyle/>
        <a:p>
          <a:endParaRPr lang="de-CH"/>
        </a:p>
      </dgm:t>
    </dgm:pt>
    <dgm:pt modelId="{EEDEC50D-C225-4751-AA59-F3EE88D93EF7}" type="pres">
      <dgm:prSet presAssocID="{F44868C7-247A-4D1C-9050-744FFFB0D891}" presName="parTrans" presStyleLbl="bgSibTrans2D1" presStyleIdx="0" presStyleCnt="4"/>
      <dgm:spPr/>
      <dgm:t>
        <a:bodyPr/>
        <a:lstStyle/>
        <a:p>
          <a:endParaRPr lang="de-CH"/>
        </a:p>
      </dgm:t>
    </dgm:pt>
    <dgm:pt modelId="{F53D13EB-3D85-4C32-9E0E-40B977AEEA18}" type="pres">
      <dgm:prSet presAssocID="{1488A713-56DF-4374-A14A-298A6A56D1F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73C9A927-3B0D-4631-A93F-D90A27E53ADC}" type="pres">
      <dgm:prSet presAssocID="{A69DF705-196B-464E-B75F-A43D659042BA}" presName="parTrans" presStyleLbl="bgSibTrans2D1" presStyleIdx="1" presStyleCnt="4"/>
      <dgm:spPr/>
      <dgm:t>
        <a:bodyPr/>
        <a:lstStyle/>
        <a:p>
          <a:endParaRPr lang="de-CH"/>
        </a:p>
      </dgm:t>
    </dgm:pt>
    <dgm:pt modelId="{544FC99A-B7DD-4F00-86C5-2DBC5304655B}" type="pres">
      <dgm:prSet presAssocID="{F68B1BF2-2842-443C-88B1-D02BFDF5AF5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35B66034-9688-4963-B872-C0B6F5525E8E}" type="pres">
      <dgm:prSet presAssocID="{95439F32-81E0-4484-83B3-A40A8475C3FB}" presName="parTrans" presStyleLbl="bgSibTrans2D1" presStyleIdx="2" presStyleCnt="4"/>
      <dgm:spPr/>
      <dgm:t>
        <a:bodyPr/>
        <a:lstStyle/>
        <a:p>
          <a:endParaRPr lang="de-CH"/>
        </a:p>
      </dgm:t>
    </dgm:pt>
    <dgm:pt modelId="{482826AE-557C-481B-8E20-05DBE8A45D88}" type="pres">
      <dgm:prSet presAssocID="{462DBA17-E704-4486-A92C-0C126364FDD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CH"/>
        </a:p>
      </dgm:t>
    </dgm:pt>
    <dgm:pt modelId="{864AAE3D-D40D-4869-BB78-E8F7F471D658}" type="pres">
      <dgm:prSet presAssocID="{18525503-71EA-4F21-BBD8-3023FFCBCA9A}" presName="parTrans" presStyleLbl="bgSibTrans2D1" presStyleIdx="3" presStyleCnt="4"/>
      <dgm:spPr/>
      <dgm:t>
        <a:bodyPr/>
        <a:lstStyle/>
        <a:p>
          <a:endParaRPr lang="de-DE"/>
        </a:p>
      </dgm:t>
    </dgm:pt>
    <dgm:pt modelId="{8D0F084C-D610-4CF5-A7EF-F2E641F816D4}" type="pres">
      <dgm:prSet presAssocID="{F9111450-E4E9-407B-9AF5-8735F9BE6D3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4F274C7-F260-4AD2-9055-E38320948AC2}" type="presOf" srcId="{1CA9B4A1-0361-4B6C-B981-D817002FCD2A}" destId="{785DA5E8-6408-40A0-A963-3B3D38D21A0E}" srcOrd="0" destOrd="0" presId="urn:microsoft.com/office/officeart/2005/8/layout/radial4"/>
    <dgm:cxn modelId="{23A14220-521E-4FE5-B51A-353795066C0D}" srcId="{1CA9B4A1-0361-4B6C-B981-D817002FCD2A}" destId="{1488A713-56DF-4374-A14A-298A6A56D1FA}" srcOrd="0" destOrd="0" parTransId="{F44868C7-247A-4D1C-9050-744FFFB0D891}" sibTransId="{2692BE68-5004-48FC-AE07-40752EABF40A}"/>
    <dgm:cxn modelId="{0E10A37B-0CA0-4CD0-86C7-CB9D962B0E65}" srcId="{FC0DF307-F904-4FD5-B914-F89EE2E5D498}" destId="{1CA9B4A1-0361-4B6C-B981-D817002FCD2A}" srcOrd="0" destOrd="0" parTransId="{7AA8BD50-7A4A-4102-8C66-861CA88FF2DE}" sibTransId="{601BEF16-5AA3-42A5-AB53-B52F07BB7612}"/>
    <dgm:cxn modelId="{8D5B15A9-8B71-4A34-ADE5-EC305E6AD964}" type="presOf" srcId="{1488A713-56DF-4374-A14A-298A6A56D1FA}" destId="{F53D13EB-3D85-4C32-9E0E-40B977AEEA18}" srcOrd="0" destOrd="0" presId="urn:microsoft.com/office/officeart/2005/8/layout/radial4"/>
    <dgm:cxn modelId="{B08A3B26-56B4-43EB-A8A4-AB47AB18C054}" type="presOf" srcId="{F9111450-E4E9-407B-9AF5-8735F9BE6D32}" destId="{8D0F084C-D610-4CF5-A7EF-F2E641F816D4}" srcOrd="0" destOrd="0" presId="urn:microsoft.com/office/officeart/2005/8/layout/radial4"/>
    <dgm:cxn modelId="{3DB4C1D5-1A8F-4C36-886A-3FA1A4EC5424}" type="presOf" srcId="{462DBA17-E704-4486-A92C-0C126364FDDB}" destId="{482826AE-557C-481B-8E20-05DBE8A45D88}" srcOrd="0" destOrd="0" presId="urn:microsoft.com/office/officeart/2005/8/layout/radial4"/>
    <dgm:cxn modelId="{1668DBAD-ACF6-4630-B3E3-BA900AD41549}" srcId="{1CA9B4A1-0361-4B6C-B981-D817002FCD2A}" destId="{F68B1BF2-2842-443C-88B1-D02BFDF5AF50}" srcOrd="1" destOrd="0" parTransId="{A69DF705-196B-464E-B75F-A43D659042BA}" sibTransId="{9B8C7E25-88C5-451A-A308-400A77336D9B}"/>
    <dgm:cxn modelId="{7C93A265-9D05-4DA1-9FA0-4E5298D6E81F}" type="presOf" srcId="{95439F32-81E0-4484-83B3-A40A8475C3FB}" destId="{35B66034-9688-4963-B872-C0B6F5525E8E}" srcOrd="0" destOrd="0" presId="urn:microsoft.com/office/officeart/2005/8/layout/radial4"/>
    <dgm:cxn modelId="{81865B8B-B463-4B7E-B74E-A0BAD9AE9EEC}" type="presOf" srcId="{FC0DF307-F904-4FD5-B914-F89EE2E5D498}" destId="{96DB9479-3D14-4215-8145-58266A14D180}" srcOrd="0" destOrd="0" presId="urn:microsoft.com/office/officeart/2005/8/layout/radial4"/>
    <dgm:cxn modelId="{D5697327-61FB-4848-85F9-55025380C303}" srcId="{1CA9B4A1-0361-4B6C-B981-D817002FCD2A}" destId="{F9111450-E4E9-407B-9AF5-8735F9BE6D32}" srcOrd="3" destOrd="0" parTransId="{18525503-71EA-4F21-BBD8-3023FFCBCA9A}" sibTransId="{0B5675B8-C8FE-40DF-87B5-BFCFB17EEA3C}"/>
    <dgm:cxn modelId="{C06E3A7D-DD72-4235-AD04-F81E5169CE92}" type="presOf" srcId="{F44868C7-247A-4D1C-9050-744FFFB0D891}" destId="{EEDEC50D-C225-4751-AA59-F3EE88D93EF7}" srcOrd="0" destOrd="0" presId="urn:microsoft.com/office/officeart/2005/8/layout/radial4"/>
    <dgm:cxn modelId="{D8F27526-557E-47ED-921C-AF5365CFE931}" type="presOf" srcId="{F68B1BF2-2842-443C-88B1-D02BFDF5AF50}" destId="{544FC99A-B7DD-4F00-86C5-2DBC5304655B}" srcOrd="0" destOrd="0" presId="urn:microsoft.com/office/officeart/2005/8/layout/radial4"/>
    <dgm:cxn modelId="{E5B54272-268B-49DB-9A8F-24BDA2ABA416}" srcId="{1CA9B4A1-0361-4B6C-B981-D817002FCD2A}" destId="{462DBA17-E704-4486-A92C-0C126364FDDB}" srcOrd="2" destOrd="0" parTransId="{95439F32-81E0-4484-83B3-A40A8475C3FB}" sibTransId="{D65D1EC7-D871-4843-9900-33B5BB5F3F26}"/>
    <dgm:cxn modelId="{BF02063E-C033-4CDF-8A34-8A86AA9C91F5}" type="presOf" srcId="{A69DF705-196B-464E-B75F-A43D659042BA}" destId="{73C9A927-3B0D-4631-A93F-D90A27E53ADC}" srcOrd="0" destOrd="0" presId="urn:microsoft.com/office/officeart/2005/8/layout/radial4"/>
    <dgm:cxn modelId="{E2F20F31-7D11-4336-870B-3FFFCA4F0A80}" type="presOf" srcId="{18525503-71EA-4F21-BBD8-3023FFCBCA9A}" destId="{864AAE3D-D40D-4869-BB78-E8F7F471D658}" srcOrd="0" destOrd="0" presId="urn:microsoft.com/office/officeart/2005/8/layout/radial4"/>
    <dgm:cxn modelId="{208F1C20-BD39-4E5A-AEE9-93465069F8F0}" type="presParOf" srcId="{96DB9479-3D14-4215-8145-58266A14D180}" destId="{785DA5E8-6408-40A0-A963-3B3D38D21A0E}" srcOrd="0" destOrd="0" presId="urn:microsoft.com/office/officeart/2005/8/layout/radial4"/>
    <dgm:cxn modelId="{77065ED0-355E-41C9-B010-4D8022D0A461}" type="presParOf" srcId="{96DB9479-3D14-4215-8145-58266A14D180}" destId="{EEDEC50D-C225-4751-AA59-F3EE88D93EF7}" srcOrd="1" destOrd="0" presId="urn:microsoft.com/office/officeart/2005/8/layout/radial4"/>
    <dgm:cxn modelId="{1AD4F35E-B448-4B62-862A-8CAFFAD49F9A}" type="presParOf" srcId="{96DB9479-3D14-4215-8145-58266A14D180}" destId="{F53D13EB-3D85-4C32-9E0E-40B977AEEA18}" srcOrd="2" destOrd="0" presId="urn:microsoft.com/office/officeart/2005/8/layout/radial4"/>
    <dgm:cxn modelId="{89B9198C-AC46-4DF8-AB82-A9311880A88D}" type="presParOf" srcId="{96DB9479-3D14-4215-8145-58266A14D180}" destId="{73C9A927-3B0D-4631-A93F-D90A27E53ADC}" srcOrd="3" destOrd="0" presId="urn:microsoft.com/office/officeart/2005/8/layout/radial4"/>
    <dgm:cxn modelId="{1CC661F9-3E40-413C-8B9B-C93282F4B8C3}" type="presParOf" srcId="{96DB9479-3D14-4215-8145-58266A14D180}" destId="{544FC99A-B7DD-4F00-86C5-2DBC5304655B}" srcOrd="4" destOrd="0" presId="urn:microsoft.com/office/officeart/2005/8/layout/radial4"/>
    <dgm:cxn modelId="{1AF69FDD-DA6A-477F-8DBE-0C0FAC94961C}" type="presParOf" srcId="{96DB9479-3D14-4215-8145-58266A14D180}" destId="{35B66034-9688-4963-B872-C0B6F5525E8E}" srcOrd="5" destOrd="0" presId="urn:microsoft.com/office/officeart/2005/8/layout/radial4"/>
    <dgm:cxn modelId="{62BCBDA5-D065-4898-9216-397E99325501}" type="presParOf" srcId="{96DB9479-3D14-4215-8145-58266A14D180}" destId="{482826AE-557C-481B-8E20-05DBE8A45D88}" srcOrd="6" destOrd="0" presId="urn:microsoft.com/office/officeart/2005/8/layout/radial4"/>
    <dgm:cxn modelId="{4E4FA428-B071-46BC-B72B-6A0D28563553}" type="presParOf" srcId="{96DB9479-3D14-4215-8145-58266A14D180}" destId="{864AAE3D-D40D-4869-BB78-E8F7F471D658}" srcOrd="7" destOrd="0" presId="urn:microsoft.com/office/officeart/2005/8/layout/radial4"/>
    <dgm:cxn modelId="{2B25A404-0DB2-4D2B-A117-851772E5716E}" type="presParOf" srcId="{96DB9479-3D14-4215-8145-58266A14D180}" destId="{8D0F084C-D610-4CF5-A7EF-F2E641F816D4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B0BF75-DD22-4027-B373-C66C264C05D6}">
      <dsp:nvSpPr>
        <dsp:cNvPr id="0" name=""/>
        <dsp:cNvSpPr/>
      </dsp:nvSpPr>
      <dsp:spPr>
        <a:xfrm>
          <a:off x="2936982" y="95"/>
          <a:ext cx="1502866" cy="976863"/>
        </a:xfrm>
        <a:prstGeom prst="roundRect">
          <a:avLst/>
        </a:prstGeom>
        <a:solidFill>
          <a:srgbClr val="01439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800" b="1" kern="1200" dirty="0" smtClean="0"/>
            <a:t>Recherche</a:t>
          </a:r>
          <a:endParaRPr lang="de-CH" sz="1800" b="1" kern="1200" dirty="0"/>
        </a:p>
      </dsp:txBody>
      <dsp:txXfrm>
        <a:off x="2984669" y="47782"/>
        <a:ext cx="1407492" cy="881489"/>
      </dsp:txXfrm>
    </dsp:sp>
    <dsp:sp modelId="{81101FCC-23AF-4D40-A6B4-D6076C0EBBD1}">
      <dsp:nvSpPr>
        <dsp:cNvPr id="0" name=""/>
        <dsp:cNvSpPr/>
      </dsp:nvSpPr>
      <dsp:spPr>
        <a:xfrm>
          <a:off x="1699737" y="472568"/>
          <a:ext cx="3903033" cy="3903033"/>
        </a:xfrm>
        <a:custGeom>
          <a:avLst/>
          <a:gdLst/>
          <a:ahLst/>
          <a:cxnLst/>
          <a:rect l="0" t="0" r="0" b="0"/>
          <a:pathLst>
            <a:path>
              <a:moveTo>
                <a:pt x="2935251" y="266083"/>
              </a:moveTo>
              <a:arcTo wR="1951516" hR="1951516" stAng="18016246" swAng="1184893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AC5C3B-3848-4193-BEB2-C38EE2A836A0}">
      <dsp:nvSpPr>
        <dsp:cNvPr id="0" name=""/>
        <dsp:cNvSpPr/>
      </dsp:nvSpPr>
      <dsp:spPr>
        <a:xfrm>
          <a:off x="4602079" y="1345705"/>
          <a:ext cx="1836803" cy="976863"/>
        </a:xfrm>
        <a:prstGeom prst="roundRect">
          <a:avLst/>
        </a:prstGeom>
        <a:solidFill>
          <a:srgbClr val="01439B">
            <a:alpha val="87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800" b="1" kern="1200" dirty="0" smtClean="0"/>
            <a:t>Inhaltliche</a:t>
          </a:r>
          <a:br>
            <a:rPr lang="de-CH" sz="1800" b="1" kern="1200" dirty="0" smtClean="0"/>
          </a:br>
          <a:r>
            <a:rPr lang="de-CH" sz="1800" b="1" kern="1200" dirty="0" smtClean="0"/>
            <a:t>Erschließung</a:t>
          </a:r>
          <a:endParaRPr lang="de-CH" sz="1800" b="1" kern="1200" dirty="0"/>
        </a:p>
      </dsp:txBody>
      <dsp:txXfrm>
        <a:off x="4649766" y="1393392"/>
        <a:ext cx="1741429" cy="881489"/>
      </dsp:txXfrm>
    </dsp:sp>
    <dsp:sp modelId="{5335B6A0-9022-4A51-A5D0-49074B79FAC8}">
      <dsp:nvSpPr>
        <dsp:cNvPr id="0" name=""/>
        <dsp:cNvSpPr/>
      </dsp:nvSpPr>
      <dsp:spPr>
        <a:xfrm>
          <a:off x="1711462" y="370093"/>
          <a:ext cx="3903033" cy="3903033"/>
        </a:xfrm>
        <a:custGeom>
          <a:avLst/>
          <a:gdLst/>
          <a:ahLst/>
          <a:cxnLst/>
          <a:rect l="0" t="0" r="0" b="0"/>
          <a:pathLst>
            <a:path>
              <a:moveTo>
                <a:pt x="3890970" y="2168170"/>
              </a:moveTo>
              <a:arcTo wR="1951516" hR="1951516" stAng="382440" swAng="1167459"/>
            </a:path>
          </a:pathLst>
        </a:custGeom>
        <a:noFill/>
        <a:ln w="9525" cap="flat" cmpd="sng" algn="ctr">
          <a:solidFill>
            <a:schemeClr val="accent4">
              <a:hueOff val="407535"/>
              <a:satOff val="25000"/>
              <a:lumOff val="2240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C2FB8C-969D-4733-8DEF-454C65C57DA3}">
      <dsp:nvSpPr>
        <dsp:cNvPr id="0" name=""/>
        <dsp:cNvSpPr/>
      </dsp:nvSpPr>
      <dsp:spPr>
        <a:xfrm>
          <a:off x="4164525" y="3360878"/>
          <a:ext cx="1502866" cy="976863"/>
        </a:xfrm>
        <a:prstGeom prst="roundRect">
          <a:avLst/>
        </a:prstGeom>
        <a:solidFill>
          <a:srgbClr val="01439B">
            <a:alpha val="75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800" b="1" kern="1200" dirty="0" smtClean="0"/>
            <a:t>Arbeits-</a:t>
          </a:r>
          <a:r>
            <a:rPr lang="de-CH" sz="1800" b="1" kern="1200" dirty="0" err="1" smtClean="0"/>
            <a:t>planung</a:t>
          </a:r>
          <a:endParaRPr lang="de-CH" sz="1800" b="1" kern="1200" dirty="0"/>
        </a:p>
      </dsp:txBody>
      <dsp:txXfrm>
        <a:off x="4212212" y="3408565"/>
        <a:ext cx="1407492" cy="881489"/>
      </dsp:txXfrm>
    </dsp:sp>
    <dsp:sp modelId="{3FD1B506-370B-4EF0-8632-2117CC9F4AA3}">
      <dsp:nvSpPr>
        <dsp:cNvPr id="0" name=""/>
        <dsp:cNvSpPr/>
      </dsp:nvSpPr>
      <dsp:spPr>
        <a:xfrm>
          <a:off x="2053601" y="350798"/>
          <a:ext cx="3903033" cy="3903033"/>
        </a:xfrm>
        <a:custGeom>
          <a:avLst/>
          <a:gdLst/>
          <a:ahLst/>
          <a:cxnLst/>
          <a:rect l="0" t="0" r="0" b="0"/>
          <a:pathLst>
            <a:path>
              <a:moveTo>
                <a:pt x="1994863" y="3902552"/>
              </a:moveTo>
              <a:arcTo wR="1951516" hR="1951516" stAng="5323635" swAng="618090"/>
            </a:path>
          </a:pathLst>
        </a:custGeom>
        <a:noFill/>
        <a:ln w="9525" cap="flat" cmpd="sng" algn="ctr">
          <a:solidFill>
            <a:schemeClr val="accent4">
              <a:hueOff val="815070"/>
              <a:satOff val="50000"/>
              <a:lumOff val="4480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A3516F-4A55-4B7F-A9E1-7656DA7DB4E2}">
      <dsp:nvSpPr>
        <dsp:cNvPr id="0" name=""/>
        <dsp:cNvSpPr/>
      </dsp:nvSpPr>
      <dsp:spPr>
        <a:xfrm>
          <a:off x="1649758" y="3361927"/>
          <a:ext cx="1934925" cy="976863"/>
        </a:xfrm>
        <a:prstGeom prst="roundRect">
          <a:avLst/>
        </a:prstGeom>
        <a:solidFill>
          <a:srgbClr val="01439B">
            <a:alpha val="63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800" b="1" kern="1200" dirty="0" smtClean="0"/>
            <a:t>Wissens-</a:t>
          </a:r>
          <a:r>
            <a:rPr lang="de-CH" sz="1800" b="1" kern="1200" dirty="0" err="1" smtClean="0"/>
            <a:t>organisation</a:t>
          </a:r>
          <a:endParaRPr lang="de-CH" sz="1800" b="1" kern="1200" dirty="0"/>
        </a:p>
      </dsp:txBody>
      <dsp:txXfrm>
        <a:off x="1697445" y="3409614"/>
        <a:ext cx="1839551" cy="881489"/>
      </dsp:txXfrm>
    </dsp:sp>
    <dsp:sp modelId="{DFBF7E74-54B9-4B0D-9BAD-50FD68F2B5F0}">
      <dsp:nvSpPr>
        <dsp:cNvPr id="0" name=""/>
        <dsp:cNvSpPr/>
      </dsp:nvSpPr>
      <dsp:spPr>
        <a:xfrm>
          <a:off x="1720888" y="157412"/>
          <a:ext cx="3903033" cy="3903033"/>
        </a:xfrm>
        <a:custGeom>
          <a:avLst/>
          <a:gdLst/>
          <a:ahLst/>
          <a:cxnLst/>
          <a:rect l="0" t="0" r="0" b="0"/>
          <a:pathLst>
            <a:path>
              <a:moveTo>
                <a:pt x="320612" y="3023230"/>
              </a:moveTo>
              <a:arcTo wR="1951516" hR="1951516" stAng="8801397" swAng="1223363"/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04E656-6F4D-46BF-8AC8-FFCEEA4A7BBB}">
      <dsp:nvSpPr>
        <dsp:cNvPr id="0" name=""/>
        <dsp:cNvSpPr/>
      </dsp:nvSpPr>
      <dsp:spPr>
        <a:xfrm>
          <a:off x="1073700" y="1345703"/>
          <a:ext cx="1502866" cy="976863"/>
        </a:xfrm>
        <a:prstGeom prst="roundRect">
          <a:avLst/>
        </a:prstGeom>
        <a:solidFill>
          <a:srgbClr val="01439B">
            <a:alpha val="50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800" b="1" kern="1200" dirty="0" smtClean="0"/>
            <a:t>Publikation</a:t>
          </a:r>
          <a:endParaRPr lang="de-CH" sz="1800" b="1" kern="1200" dirty="0"/>
        </a:p>
      </dsp:txBody>
      <dsp:txXfrm>
        <a:off x="1121387" y="1393390"/>
        <a:ext cx="1407492" cy="881489"/>
      </dsp:txXfrm>
    </dsp:sp>
    <dsp:sp modelId="{155FFD78-EF79-4365-AE8B-D135E2A2EED7}">
      <dsp:nvSpPr>
        <dsp:cNvPr id="0" name=""/>
        <dsp:cNvSpPr/>
      </dsp:nvSpPr>
      <dsp:spPr>
        <a:xfrm>
          <a:off x="1723803" y="493934"/>
          <a:ext cx="3903033" cy="3903033"/>
        </a:xfrm>
        <a:custGeom>
          <a:avLst/>
          <a:gdLst/>
          <a:ahLst/>
          <a:cxnLst/>
          <a:rect l="0" t="0" r="0" b="0"/>
          <a:pathLst>
            <a:path>
              <a:moveTo>
                <a:pt x="476446" y="673790"/>
              </a:moveTo>
              <a:arcTo wR="1951516" hR="1951516" stAng="13253973" swAng="1216235"/>
            </a:path>
          </a:pathLst>
        </a:custGeom>
        <a:noFill/>
        <a:ln w="9525" cap="flat" cmpd="sng" algn="ctr">
          <a:solidFill>
            <a:schemeClr val="accent4">
              <a:hueOff val="1630141"/>
              <a:satOff val="100000"/>
              <a:lumOff val="8960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5F398-CC93-4869-B64B-203C18E7AA22}">
      <dsp:nvSpPr>
        <dsp:cNvPr id="0" name=""/>
        <dsp:cNvSpPr/>
      </dsp:nvSpPr>
      <dsp:spPr>
        <a:xfrm>
          <a:off x="938" y="0"/>
          <a:ext cx="2439618" cy="4214812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3500" kern="1200" dirty="0" smtClean="0">
              <a:solidFill>
                <a:srgbClr val="FFFFFF"/>
              </a:solidFill>
            </a:rPr>
            <a:t>Manuell</a:t>
          </a:r>
          <a:endParaRPr lang="de-CH" sz="3500" kern="1200" dirty="0">
            <a:solidFill>
              <a:srgbClr val="FFFFFF"/>
            </a:solidFill>
          </a:endParaRPr>
        </a:p>
      </dsp:txBody>
      <dsp:txXfrm>
        <a:off x="938" y="0"/>
        <a:ext cx="2439618" cy="1264443"/>
      </dsp:txXfrm>
    </dsp:sp>
    <dsp:sp modelId="{F7C4B575-1D0C-4F6B-914E-6347B0F9693C}">
      <dsp:nvSpPr>
        <dsp:cNvPr id="0" name=""/>
        <dsp:cNvSpPr/>
      </dsp:nvSpPr>
      <dsp:spPr>
        <a:xfrm>
          <a:off x="244900" y="1265678"/>
          <a:ext cx="1951694" cy="127082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700" kern="1200" smtClean="0"/>
            <a:t>Feld für Feld</a:t>
          </a:r>
          <a:endParaRPr lang="de-CH" sz="1700" kern="1200" dirty="0"/>
        </a:p>
      </dsp:txBody>
      <dsp:txXfrm>
        <a:off x="282121" y="1302899"/>
        <a:ext cx="1877252" cy="1196381"/>
      </dsp:txXfrm>
    </dsp:sp>
    <dsp:sp modelId="{2E408FA0-C0D6-403A-951F-BF6F5A8F4A8E}">
      <dsp:nvSpPr>
        <dsp:cNvPr id="0" name=""/>
        <dsp:cNvSpPr/>
      </dsp:nvSpPr>
      <dsp:spPr>
        <a:xfrm>
          <a:off x="244900" y="2732013"/>
          <a:ext cx="1951694" cy="127082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700" kern="1200" smtClean="0"/>
            <a:t>per ISBN-Download</a:t>
          </a:r>
          <a:endParaRPr lang="de-CH" sz="1700" kern="1200" dirty="0"/>
        </a:p>
      </dsp:txBody>
      <dsp:txXfrm>
        <a:off x="282121" y="2769234"/>
        <a:ext cx="1877252" cy="1196381"/>
      </dsp:txXfrm>
    </dsp:sp>
    <dsp:sp modelId="{189C49CC-E6FD-433C-938D-45A9AA085375}">
      <dsp:nvSpPr>
        <dsp:cNvPr id="0" name=""/>
        <dsp:cNvSpPr/>
      </dsp:nvSpPr>
      <dsp:spPr>
        <a:xfrm>
          <a:off x="2623528" y="0"/>
          <a:ext cx="2439618" cy="4214812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3500" kern="1200" dirty="0" smtClean="0">
              <a:solidFill>
                <a:srgbClr val="FFFFFF"/>
              </a:solidFill>
            </a:rPr>
            <a:t>Recherche</a:t>
          </a:r>
          <a:endParaRPr lang="de-CH" sz="3500" kern="1200" dirty="0">
            <a:solidFill>
              <a:srgbClr val="FFFFFF"/>
            </a:solidFill>
          </a:endParaRPr>
        </a:p>
      </dsp:txBody>
      <dsp:txXfrm>
        <a:off x="2623528" y="0"/>
        <a:ext cx="2439618" cy="1264443"/>
      </dsp:txXfrm>
    </dsp:sp>
    <dsp:sp modelId="{7956A35C-19E6-46D2-B4FE-9FCE4E8FAEBA}">
      <dsp:nvSpPr>
        <dsp:cNvPr id="0" name=""/>
        <dsp:cNvSpPr/>
      </dsp:nvSpPr>
      <dsp:spPr>
        <a:xfrm>
          <a:off x="2867490" y="1265678"/>
          <a:ext cx="1951694" cy="127082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700" kern="1200" smtClean="0"/>
            <a:t>Bibliotheken</a:t>
          </a:r>
          <a:endParaRPr lang="de-CH" sz="1700" kern="1200" dirty="0"/>
        </a:p>
      </dsp:txBody>
      <dsp:txXfrm>
        <a:off x="2904711" y="1302899"/>
        <a:ext cx="1877252" cy="1196381"/>
      </dsp:txXfrm>
    </dsp:sp>
    <dsp:sp modelId="{260BBC12-8A0F-48E5-BC4A-5EDBF563CDA7}">
      <dsp:nvSpPr>
        <dsp:cNvPr id="0" name=""/>
        <dsp:cNvSpPr/>
      </dsp:nvSpPr>
      <dsp:spPr>
        <a:xfrm>
          <a:off x="2867490" y="2732013"/>
          <a:ext cx="1951694" cy="127082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700" kern="1200" smtClean="0"/>
            <a:t>Bibliographien</a:t>
          </a:r>
          <a:endParaRPr lang="de-CH" sz="1700" kern="1200" dirty="0"/>
        </a:p>
      </dsp:txBody>
      <dsp:txXfrm>
        <a:off x="2904711" y="2769234"/>
        <a:ext cx="1877252" cy="1196381"/>
      </dsp:txXfrm>
    </dsp:sp>
    <dsp:sp modelId="{FFB87AE6-F61B-4A83-994C-DC1E16C50C02}">
      <dsp:nvSpPr>
        <dsp:cNvPr id="0" name=""/>
        <dsp:cNvSpPr/>
      </dsp:nvSpPr>
      <dsp:spPr>
        <a:xfrm>
          <a:off x="5244556" y="0"/>
          <a:ext cx="2439618" cy="4214812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3500" kern="1200" dirty="0" smtClean="0">
              <a:solidFill>
                <a:srgbClr val="FFFFFF"/>
              </a:solidFill>
            </a:rPr>
            <a:t>Import</a:t>
          </a:r>
          <a:endParaRPr lang="de-CH" sz="3500" kern="1200" dirty="0">
            <a:solidFill>
              <a:srgbClr val="FFFFFF"/>
            </a:solidFill>
          </a:endParaRPr>
        </a:p>
      </dsp:txBody>
      <dsp:txXfrm>
        <a:off x="5244556" y="0"/>
        <a:ext cx="2439618" cy="1264443"/>
      </dsp:txXfrm>
    </dsp:sp>
    <dsp:sp modelId="{40101C11-8955-4FA0-8353-60E7B2B5E96C}">
      <dsp:nvSpPr>
        <dsp:cNvPr id="0" name=""/>
        <dsp:cNvSpPr/>
      </dsp:nvSpPr>
      <dsp:spPr>
        <a:xfrm>
          <a:off x="5490080" y="1265678"/>
          <a:ext cx="1951694" cy="127082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700" kern="1200" smtClean="0"/>
            <a:t>Standardformate</a:t>
          </a:r>
          <a:endParaRPr lang="de-CH" sz="1700" kern="1200" dirty="0"/>
        </a:p>
      </dsp:txBody>
      <dsp:txXfrm>
        <a:off x="5527301" y="1302899"/>
        <a:ext cx="1877252" cy="1196381"/>
      </dsp:txXfrm>
    </dsp:sp>
    <dsp:sp modelId="{E08CBD12-65E2-4222-9FF8-9A5E1E732D2A}">
      <dsp:nvSpPr>
        <dsp:cNvPr id="0" name=""/>
        <dsp:cNvSpPr/>
      </dsp:nvSpPr>
      <dsp:spPr>
        <a:xfrm>
          <a:off x="5490080" y="2732013"/>
          <a:ext cx="1951694" cy="127082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700" kern="1200" smtClean="0"/>
            <a:t>Spezialfilter</a:t>
          </a:r>
          <a:endParaRPr lang="de-CH" sz="1700" kern="1200" dirty="0"/>
        </a:p>
      </dsp:txBody>
      <dsp:txXfrm>
        <a:off x="5527301" y="2769234"/>
        <a:ext cx="1877252" cy="11963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5DA5E8-6408-40A0-A963-3B3D38D21A0E}">
      <dsp:nvSpPr>
        <dsp:cNvPr id="0" name=""/>
        <dsp:cNvSpPr/>
      </dsp:nvSpPr>
      <dsp:spPr>
        <a:xfrm>
          <a:off x="3417172" y="1461620"/>
          <a:ext cx="1395254" cy="1395254"/>
        </a:xfrm>
        <a:prstGeom prst="ellipse">
          <a:avLst/>
        </a:prstGeom>
        <a:solidFill>
          <a:srgbClr val="00388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2800" kern="1200" dirty="0" err="1" smtClean="0"/>
            <a:t>Citavi</a:t>
          </a:r>
          <a:endParaRPr lang="de-CH" sz="2800" kern="1200" dirty="0"/>
        </a:p>
      </dsp:txBody>
      <dsp:txXfrm>
        <a:off x="3621502" y="1665950"/>
        <a:ext cx="986594" cy="986594"/>
      </dsp:txXfrm>
    </dsp:sp>
    <dsp:sp modelId="{EEDEC50D-C225-4751-AA59-F3EE88D93EF7}">
      <dsp:nvSpPr>
        <dsp:cNvPr id="0" name=""/>
        <dsp:cNvSpPr/>
      </dsp:nvSpPr>
      <dsp:spPr>
        <a:xfrm rot="11700000">
          <a:off x="2361561" y="1629802"/>
          <a:ext cx="1038686" cy="39764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3D13EB-3D85-4C32-9E0E-40B977AEEA18}">
      <dsp:nvSpPr>
        <dsp:cNvPr id="0" name=""/>
        <dsp:cNvSpPr/>
      </dsp:nvSpPr>
      <dsp:spPr>
        <a:xfrm>
          <a:off x="1716511" y="1164013"/>
          <a:ext cx="1325492" cy="1060393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800" kern="1200" dirty="0" smtClean="0"/>
            <a:t>Firefox</a:t>
          </a:r>
          <a:endParaRPr lang="de-CH" sz="1800" kern="1200" dirty="0"/>
        </a:p>
      </dsp:txBody>
      <dsp:txXfrm>
        <a:off x="1747569" y="1195071"/>
        <a:ext cx="1263376" cy="998277"/>
      </dsp:txXfrm>
    </dsp:sp>
    <dsp:sp modelId="{73C9A927-3B0D-4631-A93F-D90A27E53ADC}">
      <dsp:nvSpPr>
        <dsp:cNvPr id="0" name=""/>
        <dsp:cNvSpPr/>
      </dsp:nvSpPr>
      <dsp:spPr>
        <a:xfrm rot="14700000">
          <a:off x="3055594" y="802685"/>
          <a:ext cx="1038686" cy="39764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4FC99A-B7DD-4F00-86C5-2DBC5304655B}">
      <dsp:nvSpPr>
        <dsp:cNvPr id="0" name=""/>
        <dsp:cNvSpPr/>
      </dsp:nvSpPr>
      <dsp:spPr>
        <a:xfrm>
          <a:off x="2692707" y="627"/>
          <a:ext cx="1325492" cy="1060393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800" kern="1200" dirty="0" smtClean="0"/>
            <a:t>Internet Explorer</a:t>
          </a:r>
          <a:endParaRPr lang="de-CH" sz="1800" kern="1200" dirty="0"/>
        </a:p>
      </dsp:txBody>
      <dsp:txXfrm>
        <a:off x="2723765" y="31685"/>
        <a:ext cx="1263376" cy="998277"/>
      </dsp:txXfrm>
    </dsp:sp>
    <dsp:sp modelId="{35B66034-9688-4963-B872-C0B6F5525E8E}">
      <dsp:nvSpPr>
        <dsp:cNvPr id="0" name=""/>
        <dsp:cNvSpPr/>
      </dsp:nvSpPr>
      <dsp:spPr>
        <a:xfrm rot="17700000">
          <a:off x="4135319" y="802685"/>
          <a:ext cx="1038686" cy="397647"/>
        </a:xfrm>
        <a:prstGeom prst="lef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2826AE-557C-481B-8E20-05DBE8A45D88}">
      <dsp:nvSpPr>
        <dsp:cNvPr id="0" name=""/>
        <dsp:cNvSpPr/>
      </dsp:nvSpPr>
      <dsp:spPr>
        <a:xfrm>
          <a:off x="4211400" y="627"/>
          <a:ext cx="1325492" cy="1060393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800" kern="1200" dirty="0" smtClean="0"/>
            <a:t>Adobe Acrobat</a:t>
          </a:r>
          <a:endParaRPr lang="de-CH" sz="1800" kern="1200" dirty="0"/>
        </a:p>
      </dsp:txBody>
      <dsp:txXfrm>
        <a:off x="4242458" y="31685"/>
        <a:ext cx="1263376" cy="998277"/>
      </dsp:txXfrm>
    </dsp:sp>
    <dsp:sp modelId="{864AAE3D-D40D-4869-BB78-E8F7F471D658}">
      <dsp:nvSpPr>
        <dsp:cNvPr id="0" name=""/>
        <dsp:cNvSpPr/>
      </dsp:nvSpPr>
      <dsp:spPr>
        <a:xfrm rot="20700000">
          <a:off x="4829352" y="1629802"/>
          <a:ext cx="1038686" cy="397647"/>
        </a:xfrm>
        <a:prstGeom prst="lef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0F084C-D610-4CF5-A7EF-F2E641F816D4}">
      <dsp:nvSpPr>
        <dsp:cNvPr id="0" name=""/>
        <dsp:cNvSpPr/>
      </dsp:nvSpPr>
      <dsp:spPr>
        <a:xfrm>
          <a:off x="5187596" y="1164013"/>
          <a:ext cx="1325492" cy="1060393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800" kern="1200" dirty="0" smtClean="0"/>
            <a:t>MS Word / </a:t>
          </a:r>
          <a:r>
            <a:rPr lang="de-CH" sz="1800" kern="1200" dirty="0" err="1" smtClean="0"/>
            <a:t>Openoffice</a:t>
          </a:r>
          <a:endParaRPr lang="de-CH" sz="1800" kern="1200" dirty="0"/>
        </a:p>
      </dsp:txBody>
      <dsp:txXfrm>
        <a:off x="5218654" y="1195071"/>
        <a:ext cx="1263376" cy="9982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2" tIns="47787" rIns="95572" bIns="47787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800725" y="0"/>
            <a:ext cx="4433888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2" tIns="47787" rIns="95572" bIns="47787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2" tIns="47787" rIns="95572" bIns="47787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800725" y="6743700"/>
            <a:ext cx="4433888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2" tIns="47787" rIns="95572" bIns="47787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 Unicode MS" pitchFamily="34" charset="-128"/>
              </a:defRPr>
            </a:lvl1pPr>
          </a:lstStyle>
          <a:p>
            <a:pPr>
              <a:defRPr/>
            </a:pPr>
            <a:fld id="{7037BD02-3706-42F7-8D59-118D37D6542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0612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41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7" tIns="47978" rIns="95957" bIns="47978" numCol="1" anchor="t" anchorCtr="0" compatLnSpc="1">
            <a:prstTxWarp prst="textNoShape">
              <a:avLst/>
            </a:prstTxWarp>
          </a:bodyPr>
          <a:lstStyle>
            <a:lvl1pPr defTabSz="958850">
              <a:defRPr sz="130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13425" y="0"/>
            <a:ext cx="4441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7" tIns="47978" rIns="95957" bIns="47978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0100" y="552450"/>
            <a:ext cx="3575050" cy="2681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73188" y="3390900"/>
            <a:ext cx="7507287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7" tIns="47978" rIns="95957" bIns="479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05600"/>
            <a:ext cx="4441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7" tIns="47978" rIns="95957" bIns="47978" numCol="1" anchor="b" anchorCtr="0" compatLnSpc="1">
            <a:prstTxWarp prst="textNoShape">
              <a:avLst/>
            </a:prstTxWarp>
          </a:bodyPr>
          <a:lstStyle>
            <a:lvl1pPr defTabSz="958850">
              <a:defRPr sz="130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13425" y="6705600"/>
            <a:ext cx="4441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7" tIns="47978" rIns="95957" bIns="47978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 Unicode MS" pitchFamily="34" charset="-128"/>
              </a:defRPr>
            </a:lvl1pPr>
          </a:lstStyle>
          <a:p>
            <a:pPr>
              <a:defRPr/>
            </a:pPr>
            <a:fld id="{1E6B5E2B-5E51-4411-90B0-B9A1B0A8DD7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1076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6B5E2B-5E51-4411-90B0-B9A1B0A8DD7F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9077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An einem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pdf</a:t>
            </a:r>
            <a:r>
              <a:rPr lang="de-DE" baseline="0" dirty="0" smtClean="0"/>
              <a:t> aus den Oxford Journals den Picker zeigen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6B5E2B-5E51-4411-90B0-B9A1B0A8DD7F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2227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A3A246-9161-4691-B96D-0E46B234BD25}" type="slidenum">
              <a:rPr lang="de-DE" smtClean="0"/>
              <a:pPr/>
              <a:t>14</a:t>
            </a:fld>
            <a:endParaRPr lang="de-DE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:\Allgemeines\Öffentlichkeitsarbeit\Bilder\uni-ulb logo blau-orange\jpg\ULB_Logo_CMYK_mitText-300dpi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685800"/>
            <a:ext cx="342582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038600"/>
            <a:ext cx="7772400" cy="2362200"/>
          </a:xfrm>
        </p:spPr>
        <p:txBody>
          <a:bodyPr/>
          <a:lstStyle>
            <a:lvl1pPr marL="0" indent="0">
              <a:spcAft>
                <a:spcPct val="400000"/>
              </a:spcAft>
              <a:buFont typeface="Wingdings 2" pitchFamily="18" charset="2"/>
              <a:buNone/>
              <a:defRPr sz="2000"/>
            </a:lvl1pPr>
          </a:lstStyle>
          <a:p>
            <a:r>
              <a:rPr lang="de-DE"/>
              <a:t>Klicken Sie, um das Format des Untertitelmasters zu bearbeiten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2857500"/>
            <a:ext cx="77724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Klicken Sie, um das Titelformat zu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19850" y="152400"/>
            <a:ext cx="1885950" cy="56388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62000" y="152400"/>
            <a:ext cx="5505450" cy="56388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36957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36957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19200"/>
            <a:ext cx="7543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027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52400"/>
            <a:ext cx="7543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49" name="Text Box 25"/>
          <p:cNvSpPr txBox="1">
            <a:spLocks noChangeArrowheads="1"/>
          </p:cNvSpPr>
          <p:nvPr userDrawn="1"/>
        </p:nvSpPr>
        <p:spPr bwMode="auto">
          <a:xfrm>
            <a:off x="762000" y="6248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06FB9FF0-45BB-4859-9CAC-370B1E19A53B}" type="slidenum">
              <a:rPr lang="de-DE" sz="1400">
                <a:latin typeface="Arial" charset="0"/>
              </a:rPr>
              <a:pPr>
                <a:spcBef>
                  <a:spcPct val="50000"/>
                </a:spcBef>
                <a:defRPr/>
              </a:pPr>
              <a:t>‹Nr.›</a:t>
            </a:fld>
            <a:endParaRPr lang="de-DE" sz="1400">
              <a:latin typeface="Arial" charset="0"/>
            </a:endParaRPr>
          </a:p>
        </p:txBody>
      </p:sp>
      <p:pic>
        <p:nvPicPr>
          <p:cNvPr id="1029" name="Picture 27" descr="H:\Allgemeines\Öffentlichkeitsarbeit\Bilder\uni-ulb logo blau-orange\jpg\ULB_Logo_CMYK_ohneText-300dpi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58000" y="6172200"/>
            <a:ext cx="17018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News Gothic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News Gothic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News Gothic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News Gothic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News Gothic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News Gothic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News Gothic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News Gothic MT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0146A3"/>
        </a:buClr>
        <a:buFont typeface="Wingdings 2" pitchFamily="18" charset="2"/>
        <a:buChar char="¡"/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50000"/>
        </a:spcBef>
        <a:spcAft>
          <a:spcPct val="0"/>
        </a:spcAft>
        <a:buClr>
          <a:srgbClr val="0146A3"/>
        </a:buClr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50000"/>
        </a:spcBef>
        <a:spcAft>
          <a:spcPct val="0"/>
        </a:spcAft>
        <a:buClr>
          <a:srgbClr val="0146A3"/>
        </a:buClr>
        <a:buChar char="–"/>
        <a:defRPr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lb.uni-bonn.de/literatursuche/literaturverwaltung/citavi" TargetMode="External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lb.uni-bonn.de/nutzung-service/fuehrungen-schulungen/sprechstunde" TargetMode="External"/><Relationship Id="rId5" Type="http://schemas.openxmlformats.org/officeDocument/2006/relationships/hyperlink" Target="mailto:schulung@ulb.uni-bonn.de" TargetMode="External"/><Relationship Id="rId4" Type="http://schemas.openxmlformats.org/officeDocument/2006/relationships/hyperlink" Target="https://ecampus.uni-bonn.de/goto_ecampus_cat_5752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3501008"/>
            <a:ext cx="7772400" cy="1143000"/>
          </a:xfrm>
        </p:spPr>
        <p:txBody>
          <a:bodyPr/>
          <a:lstStyle/>
          <a:p>
            <a:pPr eaLnBrk="1" hangingPunct="1">
              <a:tabLst>
                <a:tab pos="0" algn="l"/>
              </a:tabLst>
            </a:pPr>
            <a:r>
              <a:rPr lang="de-DE" altLang="de-DE" sz="3200" dirty="0" smtClean="0"/>
              <a:t/>
            </a:r>
            <a:br>
              <a:rPr lang="de-DE" altLang="de-DE" sz="3200" dirty="0" smtClean="0"/>
            </a:br>
            <a:r>
              <a:rPr lang="de-DE" altLang="de-DE" sz="3200" dirty="0" smtClean="0"/>
              <a:t>Intensivkurs </a:t>
            </a:r>
            <a:r>
              <a:rPr lang="de-DE" altLang="de-DE" sz="3200" dirty="0"/>
              <a:t>Literaturrecherche		</a:t>
            </a:r>
            <a:r>
              <a:rPr lang="de-DE" altLang="de-DE" sz="3200" dirty="0" smtClean="0"/>
              <a:t>Ein </a:t>
            </a:r>
            <a:r>
              <a:rPr lang="de-DE" altLang="de-DE" sz="3200" dirty="0"/>
              <a:t>Workshop der ULB Bonn</a:t>
            </a:r>
            <a:br>
              <a:rPr lang="de-DE" altLang="de-DE" sz="3200" dirty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Citavi </a:t>
            </a:r>
            <a:r>
              <a:rPr lang="de-DE" dirty="0" smtClean="0"/>
              <a:t>- Vom Zitat zur </a:t>
            </a:r>
            <a:r>
              <a:rPr lang="de-DE" dirty="0" smtClean="0"/>
              <a:t>Publikation</a:t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altLang="de-DE" sz="2000" dirty="0"/>
              <a:t>29. November 2016, 10:00 – 15:00 Uhr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698432" cy="914400"/>
          </a:xfrm>
        </p:spPr>
        <p:txBody>
          <a:bodyPr/>
          <a:lstStyle/>
          <a:p>
            <a:pPr eaLnBrk="1" hangingPunct="1"/>
            <a:r>
              <a:rPr lang="de-DE" dirty="0" smtClean="0"/>
              <a:t>Übung IV</a:t>
            </a:r>
            <a:br>
              <a:rPr lang="de-DE" dirty="0" smtClean="0"/>
            </a:br>
            <a:r>
              <a:rPr lang="de-DE" dirty="0" smtClean="0"/>
              <a:t>Import aus Datenbanken/Katalogen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5234136"/>
          </a:xfrm>
        </p:spPr>
        <p:txBody>
          <a:bodyPr/>
          <a:lstStyle/>
          <a:p>
            <a:pPr eaLnBrk="1" hangingPunct="1">
              <a:defRPr/>
            </a:pPr>
            <a:r>
              <a:rPr lang="de-DE" sz="2000" kern="1200" dirty="0" smtClean="0">
                <a:solidFill>
                  <a:schemeClr val="tx1"/>
                </a:solidFill>
              </a:rPr>
              <a:t>Führen Sie im Rechercheportal </a:t>
            </a:r>
            <a:r>
              <a:rPr lang="de-DE" sz="2000" b="1" kern="1200" dirty="0" err="1" smtClean="0">
                <a:solidFill>
                  <a:schemeClr val="tx1"/>
                </a:solidFill>
              </a:rPr>
              <a:t>bonnus</a:t>
            </a:r>
            <a:r>
              <a:rPr lang="de-DE" sz="2000" kern="1200" dirty="0" smtClean="0">
                <a:solidFill>
                  <a:schemeClr val="tx1"/>
                </a:solidFill>
              </a:rPr>
              <a:t> (Homepage der ULB) eine Suche zum selben Thema wie in Übung III durch.</a:t>
            </a:r>
          </a:p>
          <a:p>
            <a:pPr eaLnBrk="1" hangingPunct="1">
              <a:defRPr/>
            </a:pPr>
            <a:r>
              <a:rPr lang="de-DE" sz="2000" kern="1200" dirty="0" smtClean="0">
                <a:solidFill>
                  <a:schemeClr val="tx1"/>
                </a:solidFill>
              </a:rPr>
              <a:t>Wählen Sie einige Titel aus und exportieren diese nach </a:t>
            </a:r>
            <a:r>
              <a:rPr lang="de-DE" sz="2000" kern="1200" dirty="0" err="1" smtClean="0">
                <a:solidFill>
                  <a:schemeClr val="tx1"/>
                </a:solidFill>
              </a:rPr>
              <a:t>Citavi</a:t>
            </a:r>
            <a:endParaRPr lang="de-DE" sz="2000" kern="120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de-DE" sz="2000" kern="1200" dirty="0" smtClean="0">
              <a:solidFill>
                <a:schemeClr val="tx1"/>
              </a:solidFill>
            </a:endParaRPr>
          </a:p>
          <a:p>
            <a:pPr eaLnBrk="1" hangingPunct="1">
              <a:buNone/>
              <a:defRPr/>
            </a:pPr>
            <a:r>
              <a:rPr lang="de-DE" sz="2000" kern="1200" dirty="0" smtClean="0">
                <a:solidFill>
                  <a:schemeClr val="tx1"/>
                </a:solidFill>
              </a:rPr>
              <a:t>Zusatzaufgabe:</a:t>
            </a:r>
          </a:p>
          <a:p>
            <a:pPr eaLnBrk="1" hangingPunct="1">
              <a:defRPr/>
            </a:pPr>
            <a:r>
              <a:rPr lang="de-DE" sz="2000" kern="1200" dirty="0" smtClean="0">
                <a:solidFill>
                  <a:schemeClr val="tx1"/>
                </a:solidFill>
              </a:rPr>
              <a:t>Wiederholen Sie die Übung mit der Datenbank </a:t>
            </a:r>
            <a:r>
              <a:rPr lang="en-US" sz="2000" b="1" kern="1200" dirty="0" smtClean="0">
                <a:solidFill>
                  <a:schemeClr val="tx1"/>
                </a:solidFill>
              </a:rPr>
              <a:t>MLA International Bibliography </a:t>
            </a:r>
            <a:r>
              <a:rPr lang="en-US" sz="2000" kern="1200" dirty="0" smtClean="0">
                <a:solidFill>
                  <a:schemeClr val="tx1"/>
                </a:solidFill>
              </a:rPr>
              <a:t> (Homepage </a:t>
            </a:r>
            <a:r>
              <a:rPr lang="en-US" sz="2000" kern="1200" dirty="0" err="1" smtClean="0">
                <a:solidFill>
                  <a:schemeClr val="tx1"/>
                </a:solidFill>
              </a:rPr>
              <a:t>der</a:t>
            </a:r>
            <a:r>
              <a:rPr lang="en-US" sz="2000" kern="1200" dirty="0" smtClean="0">
                <a:solidFill>
                  <a:schemeClr val="tx1"/>
                </a:solidFill>
              </a:rPr>
              <a:t> ULB &gt;&gt;  </a:t>
            </a:r>
            <a:r>
              <a:rPr lang="en-US" sz="2000" kern="1200" dirty="0" err="1" smtClean="0">
                <a:solidFill>
                  <a:schemeClr val="tx1"/>
                </a:solidFill>
              </a:rPr>
              <a:t>Datenbanken</a:t>
            </a:r>
            <a:r>
              <a:rPr lang="en-US" sz="2000" kern="1200" dirty="0" smtClean="0">
                <a:solidFill>
                  <a:schemeClr val="tx1"/>
                </a:solidFill>
              </a:rPr>
              <a:t> - DBIS)</a:t>
            </a:r>
            <a:endParaRPr lang="de-DE" sz="1800" b="1" kern="1200" dirty="0" smtClean="0">
              <a:solidFill>
                <a:schemeClr val="tx1"/>
              </a:solidFill>
            </a:endParaRPr>
          </a:p>
          <a:p>
            <a:pPr lvl="1" eaLnBrk="1" hangingPunct="1">
              <a:defRPr/>
            </a:pPr>
            <a:endParaRPr lang="de-DE" sz="1800" kern="1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smtClean="0"/>
              <a:t>Literatur(verwaltung): Citavi Picker im Überblick</a:t>
            </a:r>
          </a:p>
        </p:txBody>
      </p:sp>
      <p:sp>
        <p:nvSpPr>
          <p:cNvPr id="24580" name="Textfeld 3"/>
          <p:cNvSpPr>
            <a:spLocks noChangeArrowheads="1"/>
          </p:cNvSpPr>
          <p:nvPr/>
        </p:nvSpPr>
        <p:spPr bwMode="auto">
          <a:xfrm>
            <a:off x="1042988" y="4292600"/>
            <a:ext cx="2286000" cy="1657350"/>
          </a:xfrm>
          <a:prstGeom prst="roundRect">
            <a:avLst>
              <a:gd name="adj" fmla="val 16667"/>
            </a:avLst>
          </a:prstGeom>
          <a:solidFill>
            <a:srgbClr val="003888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r>
              <a:rPr lang="de-CH" sz="1400">
                <a:solidFill>
                  <a:schemeClr val="bg1"/>
                </a:solidFill>
              </a:rPr>
              <a:t>Bibliographische Daten übernehmen</a:t>
            </a:r>
          </a:p>
        </p:txBody>
      </p:sp>
      <p:sp>
        <p:nvSpPr>
          <p:cNvPr id="24581" name="Textfeld 4"/>
          <p:cNvSpPr>
            <a:spLocks noChangeArrowheads="1"/>
          </p:cNvSpPr>
          <p:nvPr/>
        </p:nvSpPr>
        <p:spPr bwMode="auto">
          <a:xfrm>
            <a:off x="5900738" y="4292600"/>
            <a:ext cx="2416175" cy="1657350"/>
          </a:xfrm>
          <a:prstGeom prst="roundRect">
            <a:avLst>
              <a:gd name="adj" fmla="val 16667"/>
            </a:avLst>
          </a:prstGeom>
          <a:solidFill>
            <a:srgbClr val="003888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r>
              <a:rPr lang="de-CH" sz="1400">
                <a:solidFill>
                  <a:schemeClr val="bg1"/>
                </a:solidFill>
              </a:rPr>
              <a:t>Texte aus digitalen Dokumenten z.B. als Zitat oder Abstract speichern</a:t>
            </a:r>
          </a:p>
        </p:txBody>
      </p:sp>
      <p:sp>
        <p:nvSpPr>
          <p:cNvPr id="24582" name="Textfeld 5"/>
          <p:cNvSpPr>
            <a:spLocks noChangeArrowheads="1"/>
          </p:cNvSpPr>
          <p:nvPr/>
        </p:nvSpPr>
        <p:spPr bwMode="auto">
          <a:xfrm>
            <a:off x="3482975" y="5149850"/>
            <a:ext cx="2286000" cy="785813"/>
          </a:xfrm>
          <a:prstGeom prst="roundRect">
            <a:avLst>
              <a:gd name="adj" fmla="val 16667"/>
            </a:avLst>
          </a:prstGeom>
          <a:solidFill>
            <a:srgbClr val="003888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r>
              <a:rPr lang="de-CH" sz="1400">
                <a:solidFill>
                  <a:schemeClr val="bg1"/>
                </a:solidFill>
              </a:rPr>
              <a:t>Dokumente als Titel aufnehmen</a:t>
            </a:r>
          </a:p>
        </p:txBody>
      </p:sp>
      <p:sp>
        <p:nvSpPr>
          <p:cNvPr id="24583" name="Textfeld 6"/>
          <p:cNvSpPr>
            <a:spLocks noChangeArrowheads="1"/>
          </p:cNvSpPr>
          <p:nvPr/>
        </p:nvSpPr>
        <p:spPr bwMode="auto">
          <a:xfrm>
            <a:off x="3471863" y="4306888"/>
            <a:ext cx="2286000" cy="785812"/>
          </a:xfrm>
          <a:prstGeom prst="roundRect">
            <a:avLst>
              <a:gd name="adj" fmla="val 16667"/>
            </a:avLst>
          </a:prstGeom>
          <a:solidFill>
            <a:srgbClr val="003888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r>
              <a:rPr lang="de-CH" sz="1400">
                <a:solidFill>
                  <a:schemeClr val="bg1"/>
                </a:solidFill>
              </a:rPr>
              <a:t>Screenshots von Webseiten speichern</a:t>
            </a:r>
          </a:p>
        </p:txBody>
      </p:sp>
      <p:graphicFrame>
        <p:nvGraphicFramePr>
          <p:cNvPr id="8" name="Inhaltsplatzhalter 6"/>
          <p:cNvGraphicFramePr>
            <a:graphicFrameLocks/>
          </p:cNvGraphicFramePr>
          <p:nvPr/>
        </p:nvGraphicFramePr>
        <p:xfrm>
          <a:off x="457200" y="1268760"/>
          <a:ext cx="8229600" cy="2857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dirty="0" smtClean="0"/>
              <a:t>Zitationsstile</a:t>
            </a:r>
            <a:endParaRPr lang="de-DE" sz="2400" dirty="0" smtClean="0"/>
          </a:p>
        </p:txBody>
      </p:sp>
      <p:sp>
        <p:nvSpPr>
          <p:cNvPr id="41987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ebdings" pitchFamily="18" charset="2"/>
              <a:buChar char=""/>
            </a:pPr>
            <a:r>
              <a:rPr lang="de-DE" dirty="0" smtClean="0"/>
              <a:t>Erkundigen Sie sich nach dem Zitationsstil, der an Ihrem Fachbereich/Institut oder bei Ihrem Verlag/Ihrer Zeitschrift üblich ist.</a:t>
            </a:r>
          </a:p>
          <a:p>
            <a:pPr eaLnBrk="1" hangingPunct="1"/>
            <a:endParaRPr lang="de-DE" dirty="0" smtClean="0"/>
          </a:p>
        </p:txBody>
      </p:sp>
      <p:sp>
        <p:nvSpPr>
          <p:cNvPr id="4" name="Textfeld 3"/>
          <p:cNvSpPr txBox="1"/>
          <p:nvPr/>
        </p:nvSpPr>
        <p:spPr>
          <a:xfrm>
            <a:off x="1225550" y="2708275"/>
            <a:ext cx="4881563" cy="221599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>
              <a:spcBef>
                <a:spcPts val="1320"/>
              </a:spcBef>
              <a:defRPr/>
            </a:pPr>
            <a:r>
              <a:rPr lang="de-DE" sz="1800" b="1" dirty="0">
                <a:latin typeface="+mn-lt"/>
              </a:rPr>
              <a:t>Häufig verwendete Zitationsstile</a:t>
            </a:r>
            <a:r>
              <a:rPr lang="de-DE" sz="1800" dirty="0">
                <a:latin typeface="+mn-lt"/>
              </a:rPr>
              <a:t>:</a:t>
            </a:r>
          </a:p>
          <a:p>
            <a:pPr>
              <a:spcBef>
                <a:spcPts val="1200"/>
              </a:spcBef>
              <a:buClr>
                <a:srgbClr val="003399"/>
              </a:buClr>
              <a:buFont typeface="Wingdings" pitchFamily="2" charset="2"/>
              <a:buChar char="§"/>
              <a:defRPr/>
            </a:pPr>
            <a:r>
              <a:rPr lang="de-DE" sz="1800" dirty="0">
                <a:latin typeface="+mn-lt"/>
              </a:rPr>
              <a:t> AAA Style Guide</a:t>
            </a:r>
          </a:p>
          <a:p>
            <a:pPr>
              <a:spcBef>
                <a:spcPts val="600"/>
              </a:spcBef>
              <a:buClr>
                <a:srgbClr val="003399"/>
              </a:buClr>
              <a:buFont typeface="Wingdings" pitchFamily="2" charset="2"/>
              <a:buChar char="§"/>
              <a:defRPr/>
            </a:pPr>
            <a:r>
              <a:rPr lang="de-DE" sz="1800" dirty="0">
                <a:latin typeface="+mn-lt"/>
              </a:rPr>
              <a:t> APA</a:t>
            </a:r>
          </a:p>
          <a:p>
            <a:pPr>
              <a:spcBef>
                <a:spcPts val="600"/>
              </a:spcBef>
              <a:buClr>
                <a:srgbClr val="003399"/>
              </a:buClr>
              <a:buFont typeface="Wingdings" pitchFamily="2" charset="2"/>
              <a:buChar char="§"/>
              <a:defRPr/>
            </a:pPr>
            <a:r>
              <a:rPr lang="de-DE" sz="1800" dirty="0">
                <a:latin typeface="+mn-lt"/>
              </a:rPr>
              <a:t> DIN 1502, Teil 2</a:t>
            </a:r>
          </a:p>
          <a:p>
            <a:pPr>
              <a:spcBef>
                <a:spcPts val="600"/>
              </a:spcBef>
              <a:buClr>
                <a:srgbClr val="003399"/>
              </a:buClr>
              <a:buFont typeface="Wingdings" pitchFamily="2" charset="2"/>
              <a:buChar char="§"/>
              <a:defRPr/>
            </a:pPr>
            <a:r>
              <a:rPr lang="de-DE" sz="1800" dirty="0">
                <a:latin typeface="+mn-lt"/>
              </a:rPr>
              <a:t> </a:t>
            </a:r>
            <a:r>
              <a:rPr lang="de-DE" sz="1800" dirty="0" smtClean="0">
                <a:latin typeface="+mn-lt"/>
              </a:rPr>
              <a:t>Harvard</a:t>
            </a:r>
          </a:p>
          <a:p>
            <a:pPr>
              <a:spcBef>
                <a:spcPts val="600"/>
              </a:spcBef>
              <a:buClr>
                <a:srgbClr val="003399"/>
              </a:buClr>
              <a:buFont typeface="Wingdings" pitchFamily="2" charset="2"/>
              <a:buChar char="§"/>
              <a:defRPr/>
            </a:pPr>
            <a:r>
              <a:rPr lang="de-DE" sz="1800" dirty="0" smtClean="0">
                <a:latin typeface="+mn-lt"/>
              </a:rPr>
              <a:t> Vancouver</a:t>
            </a:r>
            <a:endParaRPr lang="de-DE" sz="1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dirty="0" smtClean="0"/>
              <a:t>Ausgabefunktionen: Zitationsstile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011238" y="1714488"/>
            <a:ext cx="7583487" cy="40005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DE" sz="2000" dirty="0">
                <a:latin typeface="+mn-lt"/>
              </a:rPr>
              <a:t> </a:t>
            </a:r>
            <a:r>
              <a:rPr lang="de-DE" sz="1800" dirty="0">
                <a:latin typeface="+mn-lt"/>
              </a:rPr>
              <a:t>(Smith, Churchill, Mason 2005) oder (Smith et al., 2005) oder (1)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011238" y="3497251"/>
            <a:ext cx="7583487" cy="230822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 Smith, J. B., Churchill, L., &amp; Mason, L. (2005). </a:t>
            </a:r>
            <a:r>
              <a:rPr lang="en-US" sz="1800" i="1" dirty="0">
                <a:latin typeface="+mn-lt"/>
              </a:rPr>
              <a:t>Teaching And Testing   </a:t>
            </a:r>
            <a:br>
              <a:rPr lang="en-US" sz="1800" i="1" dirty="0">
                <a:latin typeface="+mn-lt"/>
              </a:rPr>
            </a:br>
            <a:r>
              <a:rPr lang="en-US" sz="1800" i="1" dirty="0">
                <a:latin typeface="+mn-lt"/>
              </a:rPr>
              <a:t> Information Literacy Skills: </a:t>
            </a:r>
            <a:r>
              <a:rPr lang="en-US" sz="1800" i="1" dirty="0" err="1">
                <a:latin typeface="+mn-lt"/>
              </a:rPr>
              <a:t>Linworth</a:t>
            </a:r>
            <a:r>
              <a:rPr lang="en-US" sz="1800" i="1" dirty="0">
                <a:latin typeface="+mn-lt"/>
              </a:rPr>
              <a:t> Publishing.</a:t>
            </a:r>
            <a:r>
              <a:rPr lang="de-DE" sz="1800" dirty="0">
                <a:latin typeface="+mn-lt"/>
              </a:rPr>
              <a:t/>
            </a:r>
            <a:br>
              <a:rPr lang="de-DE" sz="1800" dirty="0">
                <a:latin typeface="+mn-lt"/>
              </a:rPr>
            </a:br>
            <a:r>
              <a:rPr lang="de-DE" sz="1800" dirty="0">
                <a:latin typeface="+mn-lt"/>
              </a:rPr>
              <a:t/>
            </a:r>
            <a:br>
              <a:rPr lang="de-DE" sz="1800" dirty="0">
                <a:latin typeface="+mn-lt"/>
              </a:rPr>
            </a:br>
            <a:r>
              <a:rPr lang="de-DE" sz="1800" dirty="0">
                <a:latin typeface="+mn-lt"/>
              </a:rPr>
              <a:t> </a:t>
            </a:r>
            <a:r>
              <a:rPr lang="en-US" sz="1800" b="1" dirty="0">
                <a:latin typeface="+mn-lt"/>
              </a:rPr>
              <a:t>Smith, Jane B./Churchill, Lisa/Mason, Lucy: </a:t>
            </a:r>
            <a:r>
              <a:rPr lang="en-US" sz="1800" dirty="0">
                <a:latin typeface="+mn-lt"/>
              </a:rPr>
              <a:t>Teaching And Testing  </a:t>
            </a:r>
            <a:br>
              <a:rPr lang="en-US" sz="1800" dirty="0">
                <a:latin typeface="+mn-lt"/>
              </a:rPr>
            </a:br>
            <a:r>
              <a:rPr lang="en-US" sz="1800" dirty="0">
                <a:latin typeface="+mn-lt"/>
              </a:rPr>
              <a:t> Information Literacy Skills 2005.</a:t>
            </a:r>
            <a:br>
              <a:rPr lang="en-US" sz="1800" dirty="0">
                <a:latin typeface="+mn-lt"/>
              </a:rPr>
            </a:br>
            <a:r>
              <a:rPr lang="en-US" sz="1800" dirty="0">
                <a:latin typeface="+mn-lt"/>
              </a:rPr>
              <a:t/>
            </a:r>
            <a:br>
              <a:rPr lang="en-US" sz="1800" dirty="0">
                <a:latin typeface="+mn-lt"/>
              </a:rPr>
            </a:br>
            <a:r>
              <a:rPr lang="en-US" sz="1800" dirty="0">
                <a:latin typeface="+mn-lt"/>
              </a:rPr>
              <a:t> (1) Smith, Jane Bandy ; Churchill, Lisa ; Mason, Lucy: </a:t>
            </a:r>
            <a:r>
              <a:rPr lang="en-US" sz="1800" i="1" dirty="0">
                <a:latin typeface="+mn-lt"/>
              </a:rPr>
              <a:t>Teaching And </a:t>
            </a:r>
            <a:br>
              <a:rPr lang="en-US" sz="1800" i="1" dirty="0">
                <a:latin typeface="+mn-lt"/>
              </a:rPr>
            </a:br>
            <a:r>
              <a:rPr lang="en-US" sz="1800" i="1" dirty="0">
                <a:latin typeface="+mn-lt"/>
              </a:rPr>
              <a:t>     Testing Information Literacy Skills : </a:t>
            </a:r>
            <a:r>
              <a:rPr lang="en-US" sz="1800" i="1" dirty="0" err="1">
                <a:latin typeface="+mn-lt"/>
              </a:rPr>
              <a:t>Linworth</a:t>
            </a:r>
            <a:r>
              <a:rPr lang="en-US" sz="1800" i="1" dirty="0">
                <a:latin typeface="+mn-lt"/>
              </a:rPr>
              <a:t> Publishing, 2005.</a:t>
            </a:r>
            <a:endParaRPr lang="de-DE" sz="1800" dirty="0">
              <a:latin typeface="+mn-lt"/>
            </a:endParaRP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747713" y="2349488"/>
            <a:ext cx="75438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  <a:buClr>
                <a:srgbClr val="0146A3"/>
              </a:buClr>
              <a:buFont typeface="Wingdings 2" pitchFamily="18" charset="2"/>
              <a:buChar char="¡"/>
              <a:defRPr/>
            </a:pPr>
            <a:r>
              <a:rPr lang="de-DE" kern="0" dirty="0">
                <a:solidFill>
                  <a:srgbClr val="000000"/>
                </a:solidFill>
                <a:latin typeface="+mn-lt"/>
              </a:rPr>
              <a:t>Literaturlisten: </a:t>
            </a:r>
            <a:br>
              <a:rPr lang="de-DE" kern="0" dirty="0">
                <a:solidFill>
                  <a:srgbClr val="000000"/>
                </a:solidFill>
                <a:latin typeface="+mn-lt"/>
              </a:rPr>
            </a:br>
            <a:r>
              <a:rPr lang="de-DE" kern="0" dirty="0">
                <a:solidFill>
                  <a:srgbClr val="000000"/>
                </a:solidFill>
                <a:latin typeface="+mn-lt"/>
              </a:rPr>
              <a:t>Für jede Dokumentart notwendige Angaben und Formate.</a:t>
            </a:r>
            <a:br>
              <a:rPr lang="de-DE" kern="0" dirty="0">
                <a:solidFill>
                  <a:srgbClr val="000000"/>
                </a:solidFill>
                <a:latin typeface="+mn-lt"/>
              </a:rPr>
            </a:br>
            <a:endParaRPr lang="en-US" sz="1800" i="1" kern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742976" y="1214422"/>
            <a:ext cx="3257520" cy="50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  <a:buClr>
                <a:srgbClr val="0146A3"/>
              </a:buClr>
              <a:buFont typeface="Wingdings 2" pitchFamily="18" charset="2"/>
              <a:buChar char="¡"/>
              <a:defRPr/>
            </a:pPr>
            <a:r>
              <a:rPr lang="en-US" kern="0" dirty="0" err="1" smtClean="0">
                <a:solidFill>
                  <a:srgbClr val="000000"/>
                </a:solidFill>
                <a:latin typeface="+mn-lt"/>
              </a:rPr>
              <a:t>Kurzbelege</a:t>
            </a:r>
            <a:r>
              <a:rPr lang="en-US" kern="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kern="0" dirty="0" err="1" smtClean="0">
                <a:solidFill>
                  <a:srgbClr val="000000"/>
                </a:solidFill>
                <a:latin typeface="+mn-lt"/>
              </a:rPr>
              <a:t>im</a:t>
            </a:r>
            <a:r>
              <a:rPr lang="en-US" kern="0" dirty="0" smtClean="0">
                <a:solidFill>
                  <a:srgbClr val="000000"/>
                </a:solidFill>
                <a:latin typeface="+mn-lt"/>
              </a:rPr>
              <a:t> Text</a:t>
            </a:r>
            <a:endParaRPr lang="en-US" kern="0" dirty="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698432" cy="914400"/>
          </a:xfrm>
        </p:spPr>
        <p:txBody>
          <a:bodyPr/>
          <a:lstStyle/>
          <a:p>
            <a:pPr eaLnBrk="1" hangingPunct="1"/>
            <a:r>
              <a:rPr lang="de-DE" dirty="0" smtClean="0"/>
              <a:t>Übung V</a:t>
            </a:r>
            <a:br>
              <a:rPr lang="de-DE" dirty="0" smtClean="0"/>
            </a:br>
            <a:r>
              <a:rPr lang="de-DE" dirty="0" smtClean="0"/>
              <a:t>Word-</a:t>
            </a:r>
            <a:r>
              <a:rPr lang="de-DE" dirty="0" err="1" smtClean="0"/>
              <a:t>Addon</a:t>
            </a:r>
            <a:endParaRPr lang="de-DE" dirty="0" smtClean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5234136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kern="1200" dirty="0" err="1" smtClean="0">
                <a:solidFill>
                  <a:schemeClr val="tx1"/>
                </a:solidFill>
              </a:rPr>
              <a:t>Rufen</a:t>
            </a:r>
            <a:r>
              <a:rPr lang="en-US" sz="2000" kern="1200" dirty="0" smtClean="0">
                <a:solidFill>
                  <a:schemeClr val="tx1"/>
                </a:solidFill>
              </a:rPr>
              <a:t> </a:t>
            </a:r>
            <a:r>
              <a:rPr lang="en-US" sz="2000" kern="1200" dirty="0" err="1" smtClean="0">
                <a:solidFill>
                  <a:schemeClr val="tx1"/>
                </a:solidFill>
              </a:rPr>
              <a:t>Sie</a:t>
            </a:r>
            <a:r>
              <a:rPr lang="en-US" sz="2000" kern="1200" dirty="0" smtClean="0">
                <a:solidFill>
                  <a:schemeClr val="tx1"/>
                </a:solidFill>
              </a:rPr>
              <a:t> Word auf.</a:t>
            </a:r>
          </a:p>
          <a:p>
            <a:pPr eaLnBrk="1" hangingPunct="1">
              <a:defRPr/>
            </a:pPr>
            <a:r>
              <a:rPr lang="de-DE" sz="2000" kern="1200" dirty="0" smtClean="0">
                <a:solidFill>
                  <a:schemeClr val="tx1"/>
                </a:solidFill>
              </a:rPr>
              <a:t>Fügen Sie einige Literaturstellen und ein Zitat in das Word-Dokument ein.</a:t>
            </a:r>
          </a:p>
          <a:p>
            <a:pPr eaLnBrk="1" hangingPunct="1">
              <a:defRPr/>
            </a:pPr>
            <a:r>
              <a:rPr lang="de-DE" sz="2000" kern="1200" dirty="0" smtClean="0">
                <a:solidFill>
                  <a:schemeClr val="tx1"/>
                </a:solidFill>
              </a:rPr>
              <a:t>Ändern Sie den Zitationsstil. Wechseln Sie zwischen „DIN 1505 Teil 2 (kurz)“, „Vancouver“ und „Zeitschrift für Deutsche Philologie“.</a:t>
            </a:r>
            <a:br>
              <a:rPr lang="de-DE" sz="2000" kern="1200" dirty="0" smtClean="0">
                <a:solidFill>
                  <a:schemeClr val="tx1"/>
                </a:solidFill>
              </a:rPr>
            </a:br>
            <a:r>
              <a:rPr lang="de-DE" sz="2000" kern="1200" dirty="0" smtClean="0">
                <a:solidFill>
                  <a:schemeClr val="tx1"/>
                </a:solidFill>
              </a:rPr>
              <a:t>Beobachten Sie, was sich dabei an Ihrem Text verändert.</a:t>
            </a:r>
          </a:p>
          <a:p>
            <a:pPr eaLnBrk="1" hangingPunct="1">
              <a:buNone/>
              <a:defRPr/>
            </a:pPr>
            <a:endParaRPr lang="de-DE" sz="2000" kern="1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100000"/>
              </a:spcBef>
              <a:defRPr/>
            </a:pPr>
            <a:r>
              <a:rPr lang="de-DE" sz="2000" b="1" dirty="0" smtClean="0">
                <a:solidFill>
                  <a:schemeClr val="tx1"/>
                </a:solidFill>
              </a:rPr>
              <a:t>Information + Support</a:t>
            </a:r>
          </a:p>
          <a:p>
            <a:pPr eaLnBrk="1" hangingPunct="1">
              <a:spcBef>
                <a:spcPct val="100000"/>
              </a:spcBef>
              <a:buFont typeface="Wingdings" pitchFamily="2" charset="2"/>
              <a:buChar char="§"/>
              <a:defRPr/>
            </a:pPr>
            <a:r>
              <a:rPr lang="de-DE" sz="1600" kern="1200" dirty="0" smtClean="0">
                <a:solidFill>
                  <a:srgbClr val="003888"/>
                </a:solidFill>
                <a:hlinkClick r:id="rId3"/>
              </a:rPr>
              <a:t>http://www.ulb.uni-bonn.de/literatursuche/literaturverwaltung/citavi</a:t>
            </a:r>
            <a:endParaRPr lang="de-DE" sz="1600" kern="1200" dirty="0" smtClean="0">
              <a:solidFill>
                <a:srgbClr val="003888"/>
              </a:solidFill>
            </a:endParaRPr>
          </a:p>
          <a:p>
            <a:pPr eaLnBrk="1" hangingPunct="1">
              <a:spcBef>
                <a:spcPct val="100000"/>
              </a:spcBef>
              <a:buFont typeface="Wingdings" pitchFamily="2" charset="2"/>
              <a:buChar char="§"/>
              <a:defRPr/>
            </a:pPr>
            <a:r>
              <a:rPr lang="de-DE" sz="1600" kern="1200" dirty="0" err="1" smtClean="0">
                <a:solidFill>
                  <a:srgbClr val="003888"/>
                </a:solidFill>
              </a:rPr>
              <a:t>eCampus</a:t>
            </a:r>
            <a:r>
              <a:rPr lang="de-DE" sz="1600" kern="1200" dirty="0" smtClean="0">
                <a:solidFill>
                  <a:srgbClr val="003888"/>
                </a:solidFill>
              </a:rPr>
              <a:t>-Kurs: </a:t>
            </a:r>
            <a:r>
              <a:rPr lang="de-DE" sz="1600" kern="1200" dirty="0" smtClean="0">
                <a:solidFill>
                  <a:srgbClr val="003888"/>
                </a:solidFill>
                <a:hlinkClick r:id="rId4"/>
              </a:rPr>
              <a:t>ULB-Literaturverwaltungsprogramme</a:t>
            </a:r>
            <a:endParaRPr lang="de-DE" sz="1600" kern="1200" dirty="0" smtClean="0">
              <a:solidFill>
                <a:srgbClr val="003888"/>
              </a:solidFill>
            </a:endParaRPr>
          </a:p>
          <a:p>
            <a:pPr eaLnBrk="1" hangingPunct="1">
              <a:spcBef>
                <a:spcPct val="100000"/>
              </a:spcBef>
              <a:buFont typeface="Wingdings" pitchFamily="2" charset="2"/>
              <a:buChar char="§"/>
              <a:defRPr/>
            </a:pPr>
            <a:r>
              <a:rPr lang="de-DE" sz="1600" kern="1200" dirty="0" smtClean="0">
                <a:solidFill>
                  <a:srgbClr val="003888"/>
                </a:solidFill>
                <a:hlinkClick r:id="rId5"/>
              </a:rPr>
              <a:t>schulung@ulb.uni-bonn.de</a:t>
            </a:r>
            <a:endParaRPr lang="de-DE" sz="1600" kern="1200" dirty="0" smtClean="0">
              <a:solidFill>
                <a:srgbClr val="003888"/>
              </a:solidFill>
            </a:endParaRPr>
          </a:p>
          <a:p>
            <a:pPr marL="2160000" indent="-2160000" eaLnBrk="1" hangingPunct="1">
              <a:spcBef>
                <a:spcPct val="100000"/>
              </a:spcBef>
              <a:buFont typeface="Wingdings" pitchFamily="2" charset="2"/>
              <a:buChar char="§"/>
              <a:defRPr/>
            </a:pPr>
            <a:r>
              <a:rPr lang="de-DE" sz="1600" kern="1200" dirty="0" smtClean="0">
                <a:solidFill>
                  <a:srgbClr val="003888"/>
                </a:solidFill>
                <a:hlinkClick r:id="rId6"/>
              </a:rPr>
              <a:t>http://www.ulb.uni-bonn.de/nutzung-service/fuehrungen-schulungen/sprechstunde</a:t>
            </a:r>
            <a:endParaRPr lang="de-DE" sz="1600" kern="1200" dirty="0" smtClean="0">
              <a:solidFill>
                <a:srgbClr val="003888"/>
              </a:solidFill>
            </a:endParaRPr>
          </a:p>
          <a:p>
            <a:pPr eaLnBrk="1" hangingPunct="1">
              <a:spcBef>
                <a:spcPct val="100000"/>
              </a:spcBef>
              <a:buNone/>
              <a:defRPr/>
            </a:pPr>
            <a:endParaRPr lang="de-DE" sz="1800" kern="1200" dirty="0" smtClean="0">
              <a:solidFill>
                <a:srgbClr val="003888"/>
              </a:solidFill>
            </a:endParaRPr>
          </a:p>
          <a:p>
            <a:pPr eaLnBrk="1" hangingPunct="1">
              <a:spcBef>
                <a:spcPct val="100000"/>
              </a:spcBef>
              <a:buNone/>
              <a:defRPr/>
            </a:pPr>
            <a:endParaRPr lang="de-DE" sz="2000" b="1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ct val="100000"/>
              </a:spcBef>
              <a:buNone/>
              <a:defRPr/>
            </a:pPr>
            <a:endParaRPr lang="de-DE" sz="1000" b="1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ct val="100000"/>
              </a:spcBef>
              <a:buNone/>
              <a:defRPr/>
            </a:pPr>
            <a:r>
              <a:rPr lang="de-DE" sz="2000" b="1" dirty="0" smtClean="0">
                <a:solidFill>
                  <a:schemeClr val="tx1"/>
                </a:solidFill>
              </a:rPr>
              <a:t>Danke </a:t>
            </a:r>
            <a:r>
              <a:rPr lang="de-DE" sz="2000" dirty="0" smtClean="0">
                <a:solidFill>
                  <a:schemeClr val="tx1"/>
                </a:solidFill>
              </a:rPr>
              <a:t>für Ihre Aufmerksamkeit!</a:t>
            </a:r>
          </a:p>
          <a:p>
            <a:pPr lvl="1" eaLnBrk="1" hangingPunct="1">
              <a:spcBef>
                <a:spcPct val="100000"/>
              </a:spcBef>
              <a:defRPr/>
            </a:pPr>
            <a:endParaRPr lang="de-DE" sz="1800" kern="1200" dirty="0" smtClean="0">
              <a:solidFill>
                <a:srgbClr val="003888"/>
              </a:solidFill>
            </a:endParaRPr>
          </a:p>
        </p:txBody>
      </p:sp>
      <p:pic>
        <p:nvPicPr>
          <p:cNvPr id="1026" name="Picture 2" descr="I:\Dezernat_2\1_DigitalesInformationsangebot\www\03_bilder-fotos\_cms\icon\citavi-sprechstunde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15616" y="3312393"/>
            <a:ext cx="1685925" cy="162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Überblick: Wobei hilft Citavi?	</a:t>
            </a:r>
          </a:p>
        </p:txBody>
      </p:sp>
      <p:graphicFrame>
        <p:nvGraphicFramePr>
          <p:cNvPr id="4" name="Inhaltsplatzhalter 6"/>
          <p:cNvGraphicFramePr>
            <a:graphicFrameLocks noGrp="1"/>
          </p:cNvGraphicFramePr>
          <p:nvPr>
            <p:ph idx="1"/>
          </p:nvPr>
        </p:nvGraphicFramePr>
        <p:xfrm>
          <a:off x="762000" y="1377280"/>
          <a:ext cx="75438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Überblick: Wie ist Citavi aufgebaut?</a:t>
            </a:r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1628775"/>
            <a:ext cx="6164262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bgerundetes Rechteck 4"/>
          <p:cNvSpPr/>
          <p:nvPr/>
        </p:nvSpPr>
        <p:spPr>
          <a:xfrm>
            <a:off x="2916238" y="2276475"/>
            <a:ext cx="2303462" cy="3168650"/>
          </a:xfrm>
          <a:prstGeom prst="roundRect">
            <a:avLst/>
          </a:prstGeom>
          <a:noFill/>
          <a:ln w="19050">
            <a:solidFill>
              <a:srgbClr val="C00000"/>
            </a:solidFill>
            <a:tailEnd type="none"/>
          </a:ln>
          <a:effectLst>
            <a:outerShdw blurRad="50800" dist="508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de-DE" sz="1600">
              <a:solidFill>
                <a:srgbClr val="C5D6F2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5219700" y="2276475"/>
            <a:ext cx="2160588" cy="3168650"/>
          </a:xfrm>
          <a:prstGeom prst="roundRect">
            <a:avLst/>
          </a:prstGeom>
          <a:noFill/>
          <a:ln w="19050">
            <a:solidFill>
              <a:srgbClr val="C00000"/>
            </a:solidFill>
            <a:tailEnd type="none"/>
          </a:ln>
          <a:effectLst>
            <a:outerShdw blurRad="50800" dist="508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de-DE" sz="1600">
              <a:solidFill>
                <a:srgbClr val="C5D6F2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403350" y="2276475"/>
            <a:ext cx="1512888" cy="3168650"/>
          </a:xfrm>
          <a:prstGeom prst="roundRect">
            <a:avLst/>
          </a:prstGeom>
          <a:noFill/>
          <a:ln w="19050">
            <a:solidFill>
              <a:srgbClr val="C00000"/>
            </a:solidFill>
            <a:tailEnd type="none"/>
          </a:ln>
          <a:effectLst>
            <a:outerShdw blurRad="50800" dist="508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de-DE" sz="1600">
              <a:solidFill>
                <a:srgbClr val="C5D6F2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403350" y="1773238"/>
            <a:ext cx="4824413" cy="503237"/>
          </a:xfrm>
          <a:prstGeom prst="roundRect">
            <a:avLst/>
          </a:prstGeom>
          <a:noFill/>
          <a:ln w="19050">
            <a:solidFill>
              <a:srgbClr val="C00000"/>
            </a:solidFill>
            <a:tailEnd type="none"/>
          </a:ln>
          <a:effectLst>
            <a:outerShdw blurRad="50800" dist="508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de-DE" sz="1600">
              <a:solidFill>
                <a:srgbClr val="C5D6F2"/>
              </a:solidFill>
            </a:endParaRPr>
          </a:p>
        </p:txBody>
      </p:sp>
      <p:sp>
        <p:nvSpPr>
          <p:cNvPr id="9" name="Legende mit Linie 2 (ohne Rahmen) 8"/>
          <p:cNvSpPr/>
          <p:nvPr/>
        </p:nvSpPr>
        <p:spPr>
          <a:xfrm flipH="1">
            <a:off x="323850" y="5300663"/>
            <a:ext cx="2160588" cy="560387"/>
          </a:xfrm>
          <a:prstGeom prst="callout2">
            <a:avLst>
              <a:gd name="adj1" fmla="val -1013"/>
              <a:gd name="adj2" fmla="val 16508"/>
              <a:gd name="adj3" fmla="val -45931"/>
              <a:gd name="adj4" fmla="val 9381"/>
              <a:gd name="adj5" fmla="val -108867"/>
              <a:gd name="adj6" fmla="val 504"/>
            </a:avLst>
          </a:prstGeom>
          <a:solidFill>
            <a:srgbClr val="003888"/>
          </a:solidFill>
          <a:ln w="22225"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de-CH" sz="1400" dirty="0">
                <a:solidFill>
                  <a:srgbClr val="C5D6F2"/>
                </a:solidFill>
              </a:rPr>
              <a:t>Übersicht der Titel eines Projekts</a:t>
            </a:r>
          </a:p>
        </p:txBody>
      </p:sp>
      <p:sp>
        <p:nvSpPr>
          <p:cNvPr id="10" name="Legende mit Linie 2 (ohne Rahmen) 9"/>
          <p:cNvSpPr/>
          <p:nvPr/>
        </p:nvSpPr>
        <p:spPr>
          <a:xfrm flipH="1">
            <a:off x="327025" y="1384300"/>
            <a:ext cx="2300288" cy="460375"/>
          </a:xfrm>
          <a:prstGeom prst="callout2">
            <a:avLst>
              <a:gd name="adj1" fmla="val 16569"/>
              <a:gd name="adj2" fmla="val -433"/>
              <a:gd name="adj3" fmla="val 18750"/>
              <a:gd name="adj4" fmla="val -16667"/>
              <a:gd name="adj5" fmla="val 160213"/>
              <a:gd name="adj6" fmla="val -36008"/>
            </a:avLst>
          </a:prstGeom>
          <a:solidFill>
            <a:srgbClr val="01439B"/>
          </a:solidFill>
          <a:ln w="22225"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de-CH" sz="1400" dirty="0">
                <a:solidFill>
                  <a:srgbClr val="C5D6F2"/>
                </a:solidFill>
              </a:rPr>
              <a:t>Hauptnavigation</a:t>
            </a:r>
          </a:p>
        </p:txBody>
      </p:sp>
      <p:sp>
        <p:nvSpPr>
          <p:cNvPr id="11" name="Legende mit Linie 2 (ohne Rahmen) 10"/>
          <p:cNvSpPr/>
          <p:nvPr/>
        </p:nvSpPr>
        <p:spPr>
          <a:xfrm>
            <a:off x="6443663" y="1916113"/>
            <a:ext cx="1800225" cy="541337"/>
          </a:xfrm>
          <a:prstGeom prst="callout2">
            <a:avLst>
              <a:gd name="adj1" fmla="val 20611"/>
              <a:gd name="adj2" fmla="val 779"/>
              <a:gd name="adj3" fmla="val 18750"/>
              <a:gd name="adj4" fmla="val -16667"/>
              <a:gd name="adj5" fmla="val 235817"/>
              <a:gd name="adj6" fmla="val -29001"/>
            </a:avLst>
          </a:prstGeom>
          <a:solidFill>
            <a:srgbClr val="01439B"/>
          </a:solidFill>
          <a:ln w="22225"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de-CH" sz="1400" dirty="0">
                <a:solidFill>
                  <a:srgbClr val="C5D6F2"/>
                </a:solidFill>
              </a:rPr>
              <a:t>Vorschau oder Schnellhilfe</a:t>
            </a:r>
          </a:p>
        </p:txBody>
      </p:sp>
      <p:sp>
        <p:nvSpPr>
          <p:cNvPr id="12" name="Legende mit Linie 2 (ohne Rahmen) 11"/>
          <p:cNvSpPr/>
          <p:nvPr/>
        </p:nvSpPr>
        <p:spPr>
          <a:xfrm>
            <a:off x="3492500" y="4868863"/>
            <a:ext cx="1619250" cy="288925"/>
          </a:xfrm>
          <a:prstGeom prst="callout2">
            <a:avLst>
              <a:gd name="adj1" fmla="val 18750"/>
              <a:gd name="adj2" fmla="val -1454"/>
              <a:gd name="adj3" fmla="val 18750"/>
              <a:gd name="adj4" fmla="val -16667"/>
              <a:gd name="adj5" fmla="val -191330"/>
              <a:gd name="adj6" fmla="val -36555"/>
            </a:avLst>
          </a:prstGeom>
          <a:solidFill>
            <a:srgbClr val="003888"/>
          </a:solidFill>
          <a:ln w="22225">
            <a:noFill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de-CH" sz="1400" dirty="0">
                <a:solidFill>
                  <a:srgbClr val="C5D6F2"/>
                </a:solidFill>
              </a:rPr>
              <a:t>Arbeitsbereich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Überblick: Aufbau</a:t>
            </a:r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de-DE" smtClean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25538"/>
            <a:ext cx="8497887" cy="468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bgerundetes Rechteck 7"/>
          <p:cNvSpPr/>
          <p:nvPr/>
        </p:nvSpPr>
        <p:spPr>
          <a:xfrm>
            <a:off x="354013" y="1112838"/>
            <a:ext cx="7874000" cy="476250"/>
          </a:xfrm>
          <a:prstGeom prst="roundRect">
            <a:avLst/>
          </a:prstGeom>
          <a:noFill/>
          <a:ln w="19050">
            <a:solidFill>
              <a:srgbClr val="C00000"/>
            </a:solidFill>
            <a:tailEnd type="none"/>
          </a:ln>
          <a:effectLst>
            <a:outerShdw blurRad="50800" dist="508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de-DE" sz="1600">
              <a:solidFill>
                <a:srgbClr val="C5D6F2"/>
              </a:solidFill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355600" y="1639888"/>
            <a:ext cx="2376488" cy="339725"/>
          </a:xfrm>
          <a:prstGeom prst="roundRect">
            <a:avLst/>
          </a:prstGeom>
          <a:noFill/>
          <a:ln w="19050">
            <a:solidFill>
              <a:srgbClr val="C00000"/>
            </a:solidFill>
            <a:tailEnd type="none"/>
          </a:ln>
          <a:effectLst>
            <a:outerShdw blurRad="50800" dist="508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de-DE" sz="1600">
              <a:solidFill>
                <a:srgbClr val="C5D6F2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619672" y="2276872"/>
            <a:ext cx="2448272" cy="400110"/>
          </a:xfrm>
          <a:prstGeom prst="rect">
            <a:avLst/>
          </a:prstGeom>
          <a:solidFill>
            <a:srgbClr val="01439B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de-DE" sz="2000" dirty="0">
                <a:solidFill>
                  <a:srgbClr val="FFFFFF"/>
                </a:solidFill>
              </a:rPr>
              <a:t>3 Programmteile</a:t>
            </a:r>
          </a:p>
        </p:txBody>
      </p:sp>
      <p:cxnSp>
        <p:nvCxnSpPr>
          <p:cNvPr id="12" name="Gerade Verbindung mit Pfeil 11"/>
          <p:cNvCxnSpPr/>
          <p:nvPr/>
        </p:nvCxnSpPr>
        <p:spPr>
          <a:xfrm rot="10800000">
            <a:off x="1619250" y="1844675"/>
            <a:ext cx="504825" cy="42068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feld 14"/>
          <p:cNvSpPr txBox="1"/>
          <p:nvPr/>
        </p:nvSpPr>
        <p:spPr>
          <a:xfrm>
            <a:off x="4283968" y="2276872"/>
            <a:ext cx="4536504" cy="400110"/>
          </a:xfrm>
          <a:prstGeom prst="rect">
            <a:avLst/>
          </a:prstGeom>
          <a:solidFill>
            <a:srgbClr val="01439B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de-DE" sz="2000" dirty="0">
                <a:solidFill>
                  <a:srgbClr val="FFFFFF"/>
                </a:solidFill>
              </a:rPr>
              <a:t>wechselndes Menü je Programmteil</a:t>
            </a:r>
          </a:p>
        </p:txBody>
      </p:sp>
      <p:cxnSp>
        <p:nvCxnSpPr>
          <p:cNvPr id="16" name="Gerade Verbindung mit Pfeil 15"/>
          <p:cNvCxnSpPr/>
          <p:nvPr/>
        </p:nvCxnSpPr>
        <p:spPr>
          <a:xfrm rot="10800000">
            <a:off x="5940425" y="1557338"/>
            <a:ext cx="863600" cy="719137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Überblick: Ansichtsmöglichkeiten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412875"/>
            <a:ext cx="575945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6372225" y="1916113"/>
            <a:ext cx="2506663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+mn-lt"/>
              </a:rPr>
              <a:t>  … in einer Kartei oder …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124075" y="1916113"/>
            <a:ext cx="4248150" cy="433387"/>
          </a:xfrm>
          <a:prstGeom prst="roundRect">
            <a:avLst/>
          </a:prstGeom>
          <a:noFill/>
          <a:ln w="19050">
            <a:solidFill>
              <a:srgbClr val="C00000"/>
            </a:solidFill>
            <a:tailEnd type="none"/>
          </a:ln>
          <a:effectLst>
            <a:outerShdw blurRad="50800" dist="508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de-DE" sz="1600">
              <a:solidFill>
                <a:srgbClr val="C5D6F2"/>
              </a:solidFill>
            </a:endParaRPr>
          </a:p>
        </p:txBody>
      </p:sp>
      <p:grpSp>
        <p:nvGrpSpPr>
          <p:cNvPr id="2" name="Gruppieren 6"/>
          <p:cNvGrpSpPr>
            <a:grpSpLocks/>
          </p:cNvGrpSpPr>
          <p:nvPr/>
        </p:nvGrpSpPr>
        <p:grpSpPr bwMode="auto">
          <a:xfrm>
            <a:off x="1990725" y="1916113"/>
            <a:ext cx="7172325" cy="3743325"/>
            <a:chOff x="2293493" y="2420888"/>
            <a:chExt cx="7171390" cy="3743255"/>
          </a:xfrm>
        </p:grpSpPr>
        <p:sp>
          <p:nvSpPr>
            <p:cNvPr id="8" name="Textfeld 7"/>
            <p:cNvSpPr txBox="1"/>
            <p:nvPr/>
          </p:nvSpPr>
          <p:spPr>
            <a:xfrm>
              <a:off x="6679184" y="2420888"/>
              <a:ext cx="2785699" cy="43020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+mn-lt"/>
                </a:rPr>
                <a:t>  … in einer Tabelle</a:t>
              </a:r>
            </a:p>
          </p:txBody>
        </p:sp>
        <p:pic>
          <p:nvPicPr>
            <p:cNvPr id="717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93493" y="2923783"/>
              <a:ext cx="6012601" cy="3240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smtClean="0"/>
              <a:t>Literatur(verwaltung): Literatur erfassen</a:t>
            </a:r>
          </a:p>
        </p:txBody>
      </p:sp>
      <p:graphicFrame>
        <p:nvGraphicFramePr>
          <p:cNvPr id="4" name="Inhaltsplatzhalter 7"/>
          <p:cNvGraphicFramePr>
            <a:graphicFrameLocks/>
          </p:cNvGraphicFramePr>
          <p:nvPr/>
        </p:nvGraphicFramePr>
        <p:xfrm>
          <a:off x="728663" y="1283023"/>
          <a:ext cx="7686675" cy="4214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bgerundetes Rechteck 4"/>
          <p:cNvSpPr/>
          <p:nvPr/>
        </p:nvSpPr>
        <p:spPr>
          <a:xfrm>
            <a:off x="3287431" y="1196752"/>
            <a:ext cx="2520280" cy="4464496"/>
          </a:xfrm>
          <a:prstGeom prst="roundRect">
            <a:avLst/>
          </a:prstGeom>
          <a:gradFill>
            <a:gsLst>
              <a:gs pos="0">
                <a:schemeClr val="lt1">
                  <a:tint val="40000"/>
                  <a:satMod val="350000"/>
                  <a:alpha val="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de-DE" baseline="-25000" dirty="0"/>
          </a:p>
        </p:txBody>
      </p:sp>
      <p:sp>
        <p:nvSpPr>
          <p:cNvPr id="6" name="Abgerundetes Rechteck 5"/>
          <p:cNvSpPr/>
          <p:nvPr/>
        </p:nvSpPr>
        <p:spPr>
          <a:xfrm>
            <a:off x="5940152" y="1196752"/>
            <a:ext cx="2520280" cy="4464496"/>
          </a:xfrm>
          <a:prstGeom prst="roundRect">
            <a:avLst/>
          </a:prstGeom>
          <a:gradFill>
            <a:gsLst>
              <a:gs pos="0">
                <a:schemeClr val="lt1">
                  <a:tint val="40000"/>
                  <a:satMod val="350000"/>
                  <a:alpha val="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lt1">
                  <a:shade val="20000"/>
                  <a:satMod val="255000"/>
                </a:schemeClr>
              </a:gs>
            </a:gsLst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" name="Stern mit 32 Zacken 6"/>
          <p:cNvSpPr/>
          <p:nvPr/>
        </p:nvSpPr>
        <p:spPr>
          <a:xfrm rot="929996">
            <a:off x="5135487" y="3108387"/>
            <a:ext cx="1587553" cy="1640058"/>
          </a:xfrm>
          <a:prstGeom prst="star32">
            <a:avLst>
              <a:gd name="adj" fmla="val 46018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de-CH" sz="1200" b="1" dirty="0">
                <a:solidFill>
                  <a:srgbClr val="003888"/>
                </a:solidFill>
              </a:rPr>
              <a:t>… und dem </a:t>
            </a:r>
            <a:r>
              <a:rPr lang="de-CH" sz="2600" b="1" dirty="0">
                <a:solidFill>
                  <a:srgbClr val="003888"/>
                </a:solidFill>
              </a:rPr>
              <a:t>Picker</a:t>
            </a:r>
          </a:p>
        </p:txBody>
      </p:sp>
      <p:pic>
        <p:nvPicPr>
          <p:cNvPr id="8" name="Grafik 7" descr="citavi-picker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976012">
            <a:off x="5711825" y="4210050"/>
            <a:ext cx="203200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Übung I: Literatur manuell erfassen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de-DE" sz="2000" dirty="0" smtClean="0"/>
              <a:t>Legen Sie ein neues Projekt „Shakespeare im Film“ an.</a:t>
            </a:r>
          </a:p>
          <a:p>
            <a:pPr eaLnBrk="1" hangingPunct="1">
              <a:defRPr/>
            </a:pPr>
            <a:r>
              <a:rPr lang="de-DE" sz="2000" dirty="0" smtClean="0"/>
              <a:t>Nehmen Sie folgende Literatur auf:</a:t>
            </a:r>
          </a:p>
          <a:p>
            <a:pPr lvl="1" eaLnBrk="1" hangingPunct="1">
              <a:defRPr/>
            </a:pPr>
            <a:r>
              <a:rPr lang="en-US" sz="1800" kern="1200" dirty="0" err="1" smtClean="0">
                <a:solidFill>
                  <a:schemeClr val="tx1"/>
                </a:solidFill>
              </a:rPr>
              <a:t>Hindle</a:t>
            </a:r>
            <a:r>
              <a:rPr lang="en-US" sz="1800" kern="1200" dirty="0" smtClean="0">
                <a:solidFill>
                  <a:schemeClr val="tx1"/>
                </a:solidFill>
              </a:rPr>
              <a:t>, Maurice: Studying Shakespeare on film. Basingstoke : Palgrave Macmillan, 2007.</a:t>
            </a:r>
            <a:br>
              <a:rPr lang="en-US" sz="1800" kern="1200" dirty="0" smtClean="0">
                <a:solidFill>
                  <a:schemeClr val="tx1"/>
                </a:solidFill>
              </a:rPr>
            </a:br>
            <a:r>
              <a:rPr lang="en-US" sz="1800" kern="1200" dirty="0" smtClean="0">
                <a:solidFill>
                  <a:schemeClr val="tx1"/>
                </a:solidFill>
              </a:rPr>
              <a:t>ISBN 978-1-4039-0673-1</a:t>
            </a:r>
          </a:p>
          <a:p>
            <a:pPr lvl="1" eaLnBrk="1" hangingPunct="1">
              <a:defRPr/>
            </a:pPr>
            <a:r>
              <a:rPr lang="en-US" sz="1800" kern="1200" dirty="0" smtClean="0">
                <a:solidFill>
                  <a:schemeClr val="tx1"/>
                </a:solidFill>
              </a:rPr>
              <a:t>Shakespeare on film. Ed. by Robert </a:t>
            </a:r>
            <a:r>
              <a:rPr lang="en-US" sz="1800" kern="1200" dirty="0" err="1" smtClean="0">
                <a:solidFill>
                  <a:schemeClr val="tx1"/>
                </a:solidFill>
              </a:rPr>
              <a:t>Shaughnessy</a:t>
            </a:r>
            <a:r>
              <a:rPr lang="en-US" sz="1800" kern="1200" dirty="0" smtClean="0">
                <a:solidFill>
                  <a:schemeClr val="tx1"/>
                </a:solidFill>
              </a:rPr>
              <a:t>. </a:t>
            </a:r>
            <a:r>
              <a:rPr lang="de-DE" sz="1800" kern="1200" dirty="0" err="1" smtClean="0">
                <a:solidFill>
                  <a:schemeClr val="tx1"/>
                </a:solidFill>
              </a:rPr>
              <a:t>Basingstoke</a:t>
            </a:r>
            <a:r>
              <a:rPr lang="de-DE" sz="1800" kern="1200" dirty="0" smtClean="0">
                <a:solidFill>
                  <a:schemeClr val="tx1"/>
                </a:solidFill>
              </a:rPr>
              <a:t> : Macmillan, 2002.</a:t>
            </a:r>
            <a:br>
              <a:rPr lang="de-DE" sz="1800" kern="1200" dirty="0" smtClean="0">
                <a:solidFill>
                  <a:schemeClr val="tx1"/>
                </a:solidFill>
              </a:rPr>
            </a:br>
            <a:r>
              <a:rPr lang="en-US" sz="1800" kern="1200" dirty="0" smtClean="0">
                <a:solidFill>
                  <a:schemeClr val="tx1"/>
                </a:solidFill>
              </a:rPr>
              <a:t>ISBN 0333720164</a:t>
            </a:r>
          </a:p>
          <a:p>
            <a:pPr lvl="1" eaLnBrk="1" hangingPunct="1">
              <a:defRPr/>
            </a:pPr>
            <a:r>
              <a:rPr lang="en-US" sz="1800" kern="1200" dirty="0" smtClean="0">
                <a:solidFill>
                  <a:schemeClr val="tx1"/>
                </a:solidFill>
              </a:rPr>
              <a:t>Osborne, Laurie E.: Clip Art: Theorizing the Shakespeare Film Clip. </a:t>
            </a:r>
            <a:br>
              <a:rPr lang="en-US" sz="1800" kern="1200" dirty="0" smtClean="0">
                <a:solidFill>
                  <a:schemeClr val="tx1"/>
                </a:solidFill>
              </a:rPr>
            </a:br>
            <a:r>
              <a:rPr lang="de-DE" sz="1800" kern="1200" dirty="0" smtClean="0">
                <a:solidFill>
                  <a:schemeClr val="tx1"/>
                </a:solidFill>
              </a:rPr>
              <a:t>In: Shakespeare Quarterly 2002 (2), p. 227-240</a:t>
            </a:r>
          </a:p>
          <a:p>
            <a:pPr eaLnBrk="1" hangingPunct="1">
              <a:defRPr/>
            </a:pPr>
            <a:endParaRPr lang="de-DE" sz="800" kern="1200" dirty="0" smtClean="0">
              <a:solidFill>
                <a:schemeClr val="tx1"/>
              </a:solidFill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de-DE" sz="2000" kern="1200" dirty="0" smtClean="0">
                <a:solidFill>
                  <a:schemeClr val="tx1"/>
                </a:solidFill>
              </a:rPr>
              <a:t>Welche Dokumenttypen haben Sie gewählt?</a:t>
            </a:r>
          </a:p>
          <a:p>
            <a:pPr lvl="1" eaLnBrk="1" hangingPunct="1">
              <a:defRPr/>
            </a:pPr>
            <a:endParaRPr lang="de-DE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Übung II</a:t>
            </a:r>
            <a:br>
              <a:rPr lang="de-DE" dirty="0" smtClean="0"/>
            </a:br>
            <a:r>
              <a:rPr lang="de-DE" dirty="0" smtClean="0"/>
              <a:t>Aufsätze und Zitate manuell erfassen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340768"/>
            <a:ext cx="7543800" cy="5234136"/>
          </a:xfrm>
        </p:spPr>
        <p:txBody>
          <a:bodyPr/>
          <a:lstStyle/>
          <a:p>
            <a:pPr eaLnBrk="1" hangingPunct="1">
              <a:defRPr/>
            </a:pPr>
            <a:r>
              <a:rPr lang="de-DE" sz="2000" dirty="0" smtClean="0"/>
              <a:t>Nehmen Sie folgende Literatur auf:</a:t>
            </a:r>
          </a:p>
          <a:p>
            <a:pPr lvl="1" eaLnBrk="1" hangingPunct="1">
              <a:defRPr/>
            </a:pPr>
            <a:r>
              <a:rPr lang="en-US" sz="1800" kern="1200" dirty="0" err="1" smtClean="0">
                <a:solidFill>
                  <a:schemeClr val="tx1"/>
                </a:solidFill>
              </a:rPr>
              <a:t>Grindley</a:t>
            </a:r>
            <a:r>
              <a:rPr lang="en-US" sz="1800" kern="1200" dirty="0" smtClean="0">
                <a:solidFill>
                  <a:schemeClr val="tx1"/>
                </a:solidFill>
              </a:rPr>
              <a:t>, Carl James: The plague in filmed versions of Romeo and Juliet.</a:t>
            </a:r>
            <a:br>
              <a:rPr lang="en-US" sz="1800" kern="1200" dirty="0" smtClean="0">
                <a:solidFill>
                  <a:schemeClr val="tx1"/>
                </a:solidFill>
              </a:rPr>
            </a:br>
            <a:r>
              <a:rPr lang="en-US" sz="1800" kern="1200" dirty="0" smtClean="0">
                <a:solidFill>
                  <a:schemeClr val="tx1"/>
                </a:solidFill>
              </a:rPr>
              <a:t>In: Apocalyptic Shakespeare. </a:t>
            </a:r>
            <a:r>
              <a:rPr lang="en-US" sz="1800" kern="1200" dirty="0" err="1" smtClean="0">
                <a:solidFill>
                  <a:schemeClr val="tx1"/>
                </a:solidFill>
              </a:rPr>
              <a:t>Croteau</a:t>
            </a:r>
            <a:r>
              <a:rPr lang="en-US" sz="1800" kern="1200" dirty="0" smtClean="0">
                <a:solidFill>
                  <a:schemeClr val="tx1"/>
                </a:solidFill>
              </a:rPr>
              <a:t>, Melissa [ed.]. Jefferson, N.C., 2009, 148-165</a:t>
            </a:r>
          </a:p>
          <a:p>
            <a:pPr lvl="1" eaLnBrk="1" hangingPunct="1">
              <a:defRPr/>
            </a:pPr>
            <a:r>
              <a:rPr lang="en-US" sz="1800" kern="1200" dirty="0" smtClean="0">
                <a:solidFill>
                  <a:schemeClr val="tx1"/>
                </a:solidFill>
              </a:rPr>
              <a:t>Osborne, Laurie E.: Clip Art: Theorizing the Shakespeare Film Clip. </a:t>
            </a:r>
            <a:br>
              <a:rPr lang="en-US" sz="1800" kern="1200" dirty="0" smtClean="0">
                <a:solidFill>
                  <a:schemeClr val="tx1"/>
                </a:solidFill>
              </a:rPr>
            </a:br>
            <a:r>
              <a:rPr lang="de-DE" sz="1800" kern="1200" dirty="0" smtClean="0">
                <a:solidFill>
                  <a:schemeClr val="tx1"/>
                </a:solidFill>
              </a:rPr>
              <a:t>In: Shakespeare Quarterly 2002, Vol. 53 (2), p. 227-240</a:t>
            </a:r>
          </a:p>
          <a:p>
            <a:pPr lvl="1" eaLnBrk="1" hangingPunct="1">
              <a:defRPr/>
            </a:pPr>
            <a:endParaRPr lang="de-DE" sz="1800" kern="1200" dirty="0" smtClean="0">
              <a:solidFill>
                <a:schemeClr val="tx1"/>
              </a:solidFill>
            </a:endParaRPr>
          </a:p>
          <a:p>
            <a:pPr lvl="1" eaLnBrk="1" hangingPunct="1">
              <a:defRPr/>
            </a:pPr>
            <a:endParaRPr lang="de-DE" sz="1800" kern="1200" dirty="0" smtClean="0">
              <a:solidFill>
                <a:schemeClr val="tx1"/>
              </a:solidFill>
            </a:endParaRPr>
          </a:p>
          <a:p>
            <a:pPr lvl="1" eaLnBrk="1" hangingPunct="1">
              <a:defRPr/>
            </a:pPr>
            <a:endParaRPr lang="de-DE" sz="1800" kern="1200" dirty="0" smtClean="0">
              <a:solidFill>
                <a:schemeClr val="tx1"/>
              </a:solidFill>
            </a:endParaRPr>
          </a:p>
          <a:p>
            <a:pPr eaLnBrk="1" hangingPunct="1">
              <a:buFont typeface="Wingdings 2" pitchFamily="18" charset="2"/>
              <a:buChar char=""/>
              <a:defRPr/>
            </a:pPr>
            <a:r>
              <a:rPr lang="de-DE" sz="2000" kern="1200" dirty="0" smtClean="0">
                <a:solidFill>
                  <a:schemeClr val="tx1"/>
                </a:solidFill>
              </a:rPr>
              <a:t>Ergänzen Sie bei Osborne (2002) folgendes Zitat:</a:t>
            </a:r>
            <a:br>
              <a:rPr lang="de-DE" sz="2000" kern="1200" dirty="0" smtClean="0">
                <a:solidFill>
                  <a:schemeClr val="tx1"/>
                </a:solidFill>
              </a:rPr>
            </a:br>
            <a:r>
              <a:rPr lang="de-DE" sz="2000" kern="1200" dirty="0" smtClean="0">
                <a:solidFill>
                  <a:schemeClr val="tx1"/>
                </a:solidFill>
              </a:rPr>
              <a:t>„</a:t>
            </a:r>
            <a:r>
              <a:rPr lang="de-DE" sz="2000" kern="1200" dirty="0" err="1" smtClean="0">
                <a:solidFill>
                  <a:schemeClr val="tx1"/>
                </a:solidFill>
              </a:rPr>
              <a:t>Our</a:t>
            </a:r>
            <a:r>
              <a:rPr lang="de-DE" sz="2000" kern="1200" dirty="0" smtClean="0">
                <a:solidFill>
                  <a:schemeClr val="tx1"/>
                </a:solidFill>
              </a:rPr>
              <a:t> </a:t>
            </a:r>
            <a:r>
              <a:rPr lang="de-DE" sz="2000" kern="1200" dirty="0" err="1" smtClean="0">
                <a:solidFill>
                  <a:schemeClr val="tx1"/>
                </a:solidFill>
              </a:rPr>
              <a:t>teaching</a:t>
            </a:r>
            <a:r>
              <a:rPr lang="de-DE" sz="2000" kern="1200" dirty="0" smtClean="0">
                <a:solidFill>
                  <a:schemeClr val="tx1"/>
                </a:solidFill>
              </a:rPr>
              <a:t> </a:t>
            </a:r>
            <a:r>
              <a:rPr lang="de-DE" sz="2000" kern="1200" dirty="0" err="1" smtClean="0">
                <a:solidFill>
                  <a:schemeClr val="tx1"/>
                </a:solidFill>
              </a:rPr>
              <a:t>is</a:t>
            </a:r>
            <a:r>
              <a:rPr lang="de-DE" sz="2000" kern="1200" dirty="0" smtClean="0">
                <a:solidFill>
                  <a:schemeClr val="tx1"/>
                </a:solidFill>
              </a:rPr>
              <a:t> an </a:t>
            </a:r>
            <a:r>
              <a:rPr lang="de-DE" sz="2000" kern="1200" dirty="0" err="1" smtClean="0">
                <a:solidFill>
                  <a:schemeClr val="tx1"/>
                </a:solidFill>
              </a:rPr>
              <a:t>arena</a:t>
            </a:r>
            <a:r>
              <a:rPr lang="de-DE" sz="2000" kern="1200" dirty="0" smtClean="0">
                <a:solidFill>
                  <a:schemeClr val="tx1"/>
                </a:solidFill>
              </a:rPr>
              <a:t> </a:t>
            </a:r>
            <a:r>
              <a:rPr lang="de-DE" sz="2000" kern="1200" dirty="0" err="1" smtClean="0">
                <a:solidFill>
                  <a:schemeClr val="tx1"/>
                </a:solidFill>
              </a:rPr>
              <a:t>for</a:t>
            </a:r>
            <a:r>
              <a:rPr lang="de-DE" sz="2000" kern="1200" dirty="0" smtClean="0">
                <a:solidFill>
                  <a:schemeClr val="tx1"/>
                </a:solidFill>
              </a:rPr>
              <a:t> Hollywood </a:t>
            </a:r>
            <a:r>
              <a:rPr lang="de-DE" sz="2000" kern="1200" dirty="0" err="1" smtClean="0">
                <a:solidFill>
                  <a:schemeClr val="tx1"/>
                </a:solidFill>
              </a:rPr>
              <a:t>marketing</a:t>
            </a:r>
            <a:r>
              <a:rPr lang="de-DE" sz="2000" kern="1200" dirty="0" smtClean="0">
                <a:solidFill>
                  <a:schemeClr val="tx1"/>
                </a:solidFill>
              </a:rPr>
              <a:t>.“ S. 231.</a:t>
            </a:r>
          </a:p>
          <a:p>
            <a:pPr lvl="1" eaLnBrk="1" hangingPunct="1">
              <a:defRPr/>
            </a:pPr>
            <a:endParaRPr lang="de-DE" sz="1800" kern="120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de-DE" sz="800" kern="1200" dirty="0" smtClean="0">
              <a:solidFill>
                <a:schemeClr val="tx1"/>
              </a:solidFill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 bwMode="auto">
          <a:xfrm>
            <a:off x="1403648" y="4149080"/>
            <a:ext cx="6336704" cy="792088"/>
          </a:xfrm>
          <a:prstGeom prst="rect">
            <a:avLst/>
          </a:prstGeom>
          <a:noFill/>
          <a:ln w="25400">
            <a:solidFill>
              <a:srgbClr val="0146A3"/>
            </a:solidFill>
            <a:miter lim="800000"/>
            <a:headEnd/>
            <a:tailEnd/>
          </a:ln>
        </p:spPr>
        <p:txBody>
          <a:bodyPr vert="horz" wrap="square" lIns="108000" tIns="108000" rIns="108000" bIns="108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146A3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de-DE" sz="1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Beachten Sie, dass</a:t>
            </a:r>
            <a:r>
              <a:rPr kumimoji="0" lang="de-DE" sz="1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 </a:t>
            </a:r>
            <a:r>
              <a:rPr kumimoji="0" lang="de-DE" sz="1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unterschiedliche Arten von Aufsätzen (Beiträgen)</a:t>
            </a:r>
            <a:r>
              <a:rPr kumimoji="0" lang="de-DE" sz="1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gibt. Welchen</a:t>
            </a:r>
            <a:r>
              <a:rPr kumimoji="0" lang="de-DE" sz="1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Dokumenttyp haben Sie gewählt?</a:t>
            </a:r>
            <a:endParaRPr kumimoji="0" lang="de-DE" sz="1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146A3"/>
              </a:buClr>
              <a:buSzTx/>
              <a:buFont typeface="Wingdings" pitchFamily="2" charset="2"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698432" cy="914400"/>
          </a:xfrm>
        </p:spPr>
        <p:txBody>
          <a:bodyPr/>
          <a:lstStyle/>
          <a:p>
            <a:pPr eaLnBrk="1" hangingPunct="1"/>
            <a:r>
              <a:rPr lang="de-DE" dirty="0" smtClean="0"/>
              <a:t>Übung III</a:t>
            </a:r>
            <a:br>
              <a:rPr lang="de-DE" dirty="0" smtClean="0"/>
            </a:br>
            <a:r>
              <a:rPr lang="de-DE" dirty="0" smtClean="0"/>
              <a:t>Recherchieren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5234136"/>
          </a:xfrm>
        </p:spPr>
        <p:txBody>
          <a:bodyPr/>
          <a:lstStyle/>
          <a:p>
            <a:pPr marL="342000" indent="-342000" eaLnBrk="1" hangingPunct="1">
              <a:defRPr/>
            </a:pPr>
            <a:r>
              <a:rPr lang="de-DE" sz="2000" dirty="0" smtClean="0"/>
              <a:t>Fügen Sie im </a:t>
            </a:r>
            <a:r>
              <a:rPr lang="de-DE" sz="2000" dirty="0" err="1" smtClean="0"/>
              <a:t>Citavi</a:t>
            </a:r>
            <a:r>
              <a:rPr lang="de-DE" sz="2000" dirty="0" smtClean="0"/>
              <a:t>-Menü „Recherchieren“ folgende Datenbanken/Kataloge hinzu:</a:t>
            </a:r>
          </a:p>
          <a:p>
            <a:pPr lvl="1" eaLnBrk="1" hangingPunct="1">
              <a:buNone/>
              <a:defRPr/>
            </a:pPr>
            <a:r>
              <a:rPr lang="en-US" sz="2000" kern="1200" dirty="0" smtClean="0">
                <a:solidFill>
                  <a:schemeClr val="tx1"/>
                </a:solidFill>
              </a:rPr>
              <a:t>GBV </a:t>
            </a:r>
            <a:r>
              <a:rPr lang="en-US" sz="2000" kern="1200" dirty="0" err="1" smtClean="0">
                <a:solidFill>
                  <a:schemeClr val="tx1"/>
                </a:solidFill>
              </a:rPr>
              <a:t>Gemeinsamer</a:t>
            </a:r>
            <a:r>
              <a:rPr lang="en-US" sz="2000" kern="1200" dirty="0" smtClean="0">
                <a:solidFill>
                  <a:schemeClr val="tx1"/>
                </a:solidFill>
              </a:rPr>
              <a:t> </a:t>
            </a:r>
            <a:r>
              <a:rPr lang="en-US" sz="2000" kern="1200" dirty="0" err="1" smtClean="0">
                <a:solidFill>
                  <a:schemeClr val="tx1"/>
                </a:solidFill>
              </a:rPr>
              <a:t>Bibliotheksverbund</a:t>
            </a:r>
            <a:endParaRPr lang="en-US" sz="2000" kern="1200" dirty="0" smtClean="0">
              <a:solidFill>
                <a:schemeClr val="tx1"/>
              </a:solidFill>
            </a:endParaRPr>
          </a:p>
          <a:p>
            <a:pPr lvl="1" eaLnBrk="1" hangingPunct="1">
              <a:buNone/>
              <a:defRPr/>
            </a:pPr>
            <a:r>
              <a:rPr lang="en-US" sz="2000" kern="1200" dirty="0" err="1" smtClean="0">
                <a:solidFill>
                  <a:schemeClr val="tx1"/>
                </a:solidFill>
              </a:rPr>
              <a:t>Universitäts</a:t>
            </a:r>
            <a:r>
              <a:rPr lang="en-US" sz="2000" kern="1200" dirty="0" smtClean="0">
                <a:solidFill>
                  <a:schemeClr val="tx1"/>
                </a:solidFill>
              </a:rPr>
              <a:t>- und </a:t>
            </a:r>
            <a:r>
              <a:rPr lang="en-US" sz="2000" kern="1200" dirty="0" err="1" smtClean="0">
                <a:solidFill>
                  <a:schemeClr val="tx1"/>
                </a:solidFill>
              </a:rPr>
              <a:t>Landesbibliothek</a:t>
            </a:r>
            <a:r>
              <a:rPr lang="en-US" sz="2000" kern="1200" dirty="0" smtClean="0">
                <a:solidFill>
                  <a:schemeClr val="tx1"/>
                </a:solidFill>
              </a:rPr>
              <a:t> Bonn</a:t>
            </a:r>
          </a:p>
          <a:p>
            <a:pPr eaLnBrk="1" hangingPunct="1">
              <a:spcBef>
                <a:spcPts val="2400"/>
              </a:spcBef>
              <a:defRPr/>
            </a:pPr>
            <a:r>
              <a:rPr lang="de-DE" sz="2000" kern="1200" dirty="0" smtClean="0">
                <a:solidFill>
                  <a:schemeClr val="tx1"/>
                </a:solidFill>
              </a:rPr>
              <a:t>Suchen Sie in diesen zwei Datenbanken nach dem Thema</a:t>
            </a:r>
            <a:br>
              <a:rPr lang="de-DE" sz="2000" kern="1200" dirty="0" smtClean="0">
                <a:solidFill>
                  <a:schemeClr val="tx1"/>
                </a:solidFill>
              </a:rPr>
            </a:br>
            <a:r>
              <a:rPr lang="de-DE" sz="2000" kern="1200" dirty="0" smtClean="0">
                <a:solidFill>
                  <a:schemeClr val="tx1"/>
                </a:solidFill>
              </a:rPr>
              <a:t>„Shakespeares Hamlet im Film“</a:t>
            </a:r>
          </a:p>
          <a:p>
            <a:pPr eaLnBrk="1" hangingPunct="1">
              <a:spcBef>
                <a:spcPts val="2400"/>
              </a:spcBef>
              <a:defRPr/>
            </a:pPr>
            <a:r>
              <a:rPr lang="de-DE" sz="2000" kern="1200" dirty="0" smtClean="0">
                <a:solidFill>
                  <a:schemeClr val="tx1"/>
                </a:solidFill>
              </a:rPr>
              <a:t>Übernehmen Sie die gefundenen Titel in das </a:t>
            </a:r>
            <a:r>
              <a:rPr lang="de-DE" sz="2000" kern="1200" dirty="0" err="1" smtClean="0">
                <a:solidFill>
                  <a:schemeClr val="tx1"/>
                </a:solidFill>
              </a:rPr>
              <a:t>Citavi</a:t>
            </a:r>
            <a:r>
              <a:rPr lang="de-DE" sz="2000" kern="1200" dirty="0" smtClean="0">
                <a:solidFill>
                  <a:schemeClr val="tx1"/>
                </a:solidFill>
              </a:rPr>
              <a:t>-Projekt</a:t>
            </a:r>
          </a:p>
          <a:p>
            <a:pPr lvl="1" eaLnBrk="1" hangingPunct="1">
              <a:buNone/>
              <a:defRPr/>
            </a:pPr>
            <a:endParaRPr lang="de-DE" sz="1800" kern="1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9">
      <a:dk1>
        <a:srgbClr val="000000"/>
      </a:dk1>
      <a:lt1>
        <a:srgbClr val="FFFFFF"/>
      </a:lt1>
      <a:dk2>
        <a:srgbClr val="0146A3"/>
      </a:dk2>
      <a:lt2>
        <a:srgbClr val="808080"/>
      </a:lt2>
      <a:accent1>
        <a:srgbClr val="FFCC99"/>
      </a:accent1>
      <a:accent2>
        <a:srgbClr val="F97E03"/>
      </a:accent2>
      <a:accent3>
        <a:srgbClr val="FFFFFF"/>
      </a:accent3>
      <a:accent4>
        <a:srgbClr val="000000"/>
      </a:accent4>
      <a:accent5>
        <a:srgbClr val="FFE2CA"/>
      </a:accent5>
      <a:accent6>
        <a:srgbClr val="E27202"/>
      </a:accent6>
      <a:hlink>
        <a:srgbClr val="0146A3"/>
      </a:hlink>
      <a:folHlink>
        <a:srgbClr val="0066CC"/>
      </a:folHlink>
    </a:clrScheme>
    <a:fontScheme name="Standarddesign">
      <a:majorFont>
        <a:latin typeface="News Gothic MT"/>
        <a:ea typeface=""/>
        <a:cs typeface=""/>
      </a:majorFont>
      <a:minorFont>
        <a:latin typeface="News Gothic MT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0000"/>
        </a:dk1>
        <a:lt1>
          <a:srgbClr val="FFFFFF"/>
        </a:lt1>
        <a:dk2>
          <a:srgbClr val="0146A3"/>
        </a:dk2>
        <a:lt2>
          <a:srgbClr val="808080"/>
        </a:lt2>
        <a:accent1>
          <a:srgbClr val="FFCC99"/>
        </a:accent1>
        <a:accent2>
          <a:srgbClr val="FA8A02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7D02"/>
        </a:accent6>
        <a:hlink>
          <a:srgbClr val="0146A3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000000"/>
        </a:dk1>
        <a:lt1>
          <a:srgbClr val="FFFFFF"/>
        </a:lt1>
        <a:dk2>
          <a:srgbClr val="0146A3"/>
        </a:dk2>
        <a:lt2>
          <a:srgbClr val="808080"/>
        </a:lt2>
        <a:accent1>
          <a:srgbClr val="FFCC99"/>
        </a:accent1>
        <a:accent2>
          <a:srgbClr val="F97E0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27202"/>
        </a:accent6>
        <a:hlink>
          <a:srgbClr val="0146A3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443</Words>
  <Application>Microsoft Office PowerPoint</Application>
  <PresentationFormat>Bildschirmpräsentation (4:3)</PresentationFormat>
  <Paragraphs>98</Paragraphs>
  <Slides>15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Standarddesign</vt:lpstr>
      <vt:lpstr> Intensivkurs Literaturrecherche  Ein Workshop der ULB Bonn  Citavi - Vom Zitat zur Publikation    29. November 2016, 10:00 – 15:00 Uhr </vt:lpstr>
      <vt:lpstr>Überblick: Wobei hilft Citavi? </vt:lpstr>
      <vt:lpstr>Überblick: Wie ist Citavi aufgebaut?</vt:lpstr>
      <vt:lpstr>Überblick: Aufbau</vt:lpstr>
      <vt:lpstr>Überblick: Ansichtsmöglichkeiten</vt:lpstr>
      <vt:lpstr>Literatur(verwaltung): Literatur erfassen</vt:lpstr>
      <vt:lpstr>Übung I: Literatur manuell erfassen</vt:lpstr>
      <vt:lpstr>Übung II Aufsätze und Zitate manuell erfassen</vt:lpstr>
      <vt:lpstr>Übung III Recherchieren</vt:lpstr>
      <vt:lpstr>Übung IV Import aus Datenbanken/Katalogen</vt:lpstr>
      <vt:lpstr>Literatur(verwaltung): Citavi Picker im Überblick</vt:lpstr>
      <vt:lpstr>Zitationsstile</vt:lpstr>
      <vt:lpstr>Ausgabefunktionen: Zitationsstile</vt:lpstr>
      <vt:lpstr>Übung V Word-Addon</vt:lpstr>
      <vt:lpstr>PowerPoint-Präsentation</vt:lpstr>
    </vt:vector>
  </TitlesOfParts>
  <Company>ULB Bonn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holtz</dc:creator>
  <cp:lastModifiedBy>Matlage, Christian</cp:lastModifiedBy>
  <cp:revision>304</cp:revision>
  <dcterms:created xsi:type="dcterms:W3CDTF">2003-10-14T14:49:59Z</dcterms:created>
  <dcterms:modified xsi:type="dcterms:W3CDTF">2016-11-25T14:27:57Z</dcterms:modified>
</cp:coreProperties>
</file>